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74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B614F-573A-4348-88F2-5DBDB0FE7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429EF-3EE0-4747-BC22-B628C65C8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D3522-C17D-4425-8276-F0E1113A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EBEC-C1AE-4797-AD2C-D781F1DE8FB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6AA35-7B27-4574-94BD-AA3E6FAA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E2494-70A5-4B2E-B1F1-F16555F2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1D11-6E19-4015-8910-541128E3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1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B85C5-F58B-4BAA-A1FE-82B28D20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03871-9713-459E-9FA3-869A07D59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B78C4-E334-4AA6-8D04-3C3FBC4B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EBEC-C1AE-4797-AD2C-D781F1DE8FB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A2A88-F62C-435D-8DAB-31C837FC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A0870-81F6-47AF-A1DE-6FD1D4A9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1D11-6E19-4015-8910-541128E3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9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14678C-3C5B-49F6-BD46-13991BADC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65D89-CBF1-4E3B-82EA-843CBAA02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9C180-5AD5-4D19-97DA-19CB234C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EBEC-C1AE-4797-AD2C-D781F1DE8FB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6871F-2EAE-4875-894B-E9FF373F4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873A0-FDCA-4DFF-B2E1-94CE38B3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1D11-6E19-4015-8910-541128E3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4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E413-0645-4EB0-8C92-D48F14D01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B65B-C52C-4C7E-A8FF-800BBA585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02013-473D-4C76-967D-F5579E73B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EBEC-C1AE-4797-AD2C-D781F1DE8FB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38495-78C2-4153-B257-952AB9FC0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18586-35E0-4051-93E1-92308512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1D11-6E19-4015-8910-541128E3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3C338-610E-4838-8062-F2E11862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BA4D8-4B20-4ABB-89FB-F4E470E46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98FA5-4C67-40F4-84F9-74001C1B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EBEC-C1AE-4797-AD2C-D781F1DE8FB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3150A-B6EA-4601-82C4-B9C003F4C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364FB-56B1-4B14-BAF0-9D99F85D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1D11-6E19-4015-8910-541128E3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2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5795-39AE-46E3-BD6F-09FD0833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E17A9-EA38-4B6B-A624-C7DF2E254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C3A3E-326C-4001-818C-18351EF83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2D487-B0FB-495F-ADD7-282CD452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EBEC-C1AE-4797-AD2C-D781F1DE8FB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3C437-172B-47C0-B4D1-4C0637DD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1689F-4175-4E21-9B66-DF9CF76A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1D11-6E19-4015-8910-541128E3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D1D29-71D0-41DF-9E7B-22EA743B3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43B6E-7605-4B68-811A-26BDD6278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C8B95-BDDD-4A85-91B1-008AA7ECD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FA7135-D2E0-420A-A826-DC1F562A8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F06EA-C542-4C52-BF09-3BF77752C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C6C82-0677-4DDF-B6AC-B553B5D3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EBEC-C1AE-4797-AD2C-D781F1DE8FB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5AFB0B-A265-4A9E-B22B-896CF848C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A3921-C06E-4F69-8968-983EC13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1D11-6E19-4015-8910-541128E3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D0E6-A19F-45E6-9C38-AA3CEB68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92B7B-0090-42BB-83E9-122678E0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EBEC-C1AE-4797-AD2C-D781F1DE8FB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F61E1-D204-4BB9-86F0-046D5A9E2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0AC41-E823-4430-B0D4-63234117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1D11-6E19-4015-8910-541128E3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2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564758-40EF-4CC9-9EA8-D12A87F30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EBEC-C1AE-4797-AD2C-D781F1DE8FB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BF134-CE8F-48F6-87DD-1204468D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3BFBB-DD56-435F-AFC6-AE1D3C93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1D11-6E19-4015-8910-541128E3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C4B8-EE82-4AC9-8C5A-7D9C9F3A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7302-0323-45FB-8D42-D0D450FF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3BE47-4A2E-4C46-922E-DE812594B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A2BD7-97D5-4730-9298-6B89BE45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EBEC-C1AE-4797-AD2C-D781F1DE8FB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C3FED-7FBD-445A-8EFB-EDF020E5B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B09D2-69D2-4425-AB76-68446303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1D11-6E19-4015-8910-541128E3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7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AB39-4862-4C6D-A11A-3F81A83C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B7B852-119F-4DC1-889F-7737F43B5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490C4-433F-4790-808F-09EE66A44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8E06B-554A-47C4-973A-C028F2DA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EBEC-C1AE-4797-AD2C-D781F1DE8FB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F80EB-96F1-4E9C-BBB4-24958EF0F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EDF26-8EFF-4D65-8944-9C22014F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1D11-6E19-4015-8910-541128E3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5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51C01A-76B9-43A7-92AC-71A8FA86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75231-6CF4-4A4A-A514-F71773AA1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E7B22-11E3-4069-9B68-70DF8DFFC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7EBEC-C1AE-4797-AD2C-D781F1DE8FB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D6E3-A2CC-4F20-AC9C-19EF4BBA9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57E3A-3322-400E-9AC3-E890373FB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71D11-6E19-4015-8910-541128E31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4450-3AB6-4B50-8C48-58DC0EF51E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Schematic and layout of tps6508641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D5373B-884F-4E9E-A883-37FAA464C0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Date: May 7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9400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D5373B-884F-4E9E-A883-37FAA464C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2410691" cy="42487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Layout: layer8</a:t>
            </a:r>
          </a:p>
        </p:txBody>
      </p:sp>
      <p:pic>
        <p:nvPicPr>
          <p:cNvPr id="9218" name="Picture 2" descr="_Foxmail">
            <a:extLst>
              <a:ext uri="{FF2B5EF4-FFF2-40B4-BE49-F238E27FC236}">
                <a16:creationId xmlns:a16="http://schemas.microsoft.com/office/drawing/2014/main" id="{F63D028F-FAB8-488C-9BA5-6FEE5507A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"/>
            <a:ext cx="9245600" cy="685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28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D5373B-884F-4E9E-A883-37FAA464C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2410691" cy="42487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Layout: layer9</a:t>
            </a:r>
          </a:p>
        </p:txBody>
      </p:sp>
      <p:pic>
        <p:nvPicPr>
          <p:cNvPr id="10242" name="Picture 2" descr="_Foxmail">
            <a:extLst>
              <a:ext uri="{FF2B5EF4-FFF2-40B4-BE49-F238E27FC236}">
                <a16:creationId xmlns:a16="http://schemas.microsoft.com/office/drawing/2014/main" id="{60802BFE-41AB-416C-8F9A-07984E800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99" y="0"/>
            <a:ext cx="92678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55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D5373B-884F-4E9E-A883-37FAA464C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2410691" cy="42487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Layout: layer10</a:t>
            </a:r>
          </a:p>
        </p:txBody>
      </p:sp>
      <p:pic>
        <p:nvPicPr>
          <p:cNvPr id="11266" name="Picture 2" descr="_Foxmail">
            <a:extLst>
              <a:ext uri="{FF2B5EF4-FFF2-40B4-BE49-F238E27FC236}">
                <a16:creationId xmlns:a16="http://schemas.microsoft.com/office/drawing/2014/main" id="{6040B776-04EC-4EE1-9225-A8DC34149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86" y="1"/>
            <a:ext cx="9260114" cy="686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168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D5373B-884F-4E9E-A883-37FAA464C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2410691" cy="42487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Layout: layer11</a:t>
            </a:r>
          </a:p>
        </p:txBody>
      </p:sp>
      <p:pic>
        <p:nvPicPr>
          <p:cNvPr id="12290" name="Picture 2" descr="_Foxmail">
            <a:extLst>
              <a:ext uri="{FF2B5EF4-FFF2-40B4-BE49-F238E27FC236}">
                <a16:creationId xmlns:a16="http://schemas.microsoft.com/office/drawing/2014/main" id="{061A9987-F2AB-4830-AA27-3F209BA9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99" y="0"/>
            <a:ext cx="92678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481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D5373B-884F-4E9E-A883-37FAA464C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2410691" cy="42487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Layout: layer12</a:t>
            </a:r>
          </a:p>
        </p:txBody>
      </p:sp>
      <p:pic>
        <p:nvPicPr>
          <p:cNvPr id="13314" name="Picture 2" descr="_Foxmail">
            <a:extLst>
              <a:ext uri="{FF2B5EF4-FFF2-40B4-BE49-F238E27FC236}">
                <a16:creationId xmlns:a16="http://schemas.microsoft.com/office/drawing/2014/main" id="{9E48E902-5B09-4775-8A61-440D6AD77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24" y="0"/>
            <a:ext cx="92850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174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D5373B-884F-4E9E-A883-37FAA464C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2410691" cy="42487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Layout: layer13</a:t>
            </a:r>
          </a:p>
        </p:txBody>
      </p:sp>
      <p:pic>
        <p:nvPicPr>
          <p:cNvPr id="14338" name="Picture 2" descr="_Foxmail">
            <a:extLst>
              <a:ext uri="{FF2B5EF4-FFF2-40B4-BE49-F238E27FC236}">
                <a16:creationId xmlns:a16="http://schemas.microsoft.com/office/drawing/2014/main" id="{AF64BE6A-E273-4DD1-939F-B870EA97C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29" y="-54429"/>
            <a:ext cx="9318171" cy="69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457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D5373B-884F-4E9E-A883-37FAA464C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2410691" cy="42487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Layout: layer14</a:t>
            </a:r>
          </a:p>
        </p:txBody>
      </p:sp>
      <p:pic>
        <p:nvPicPr>
          <p:cNvPr id="15362" name="Picture 2" descr="_Foxmail">
            <a:extLst>
              <a:ext uri="{FF2B5EF4-FFF2-40B4-BE49-F238E27FC236}">
                <a16:creationId xmlns:a16="http://schemas.microsoft.com/office/drawing/2014/main" id="{3C11634D-965A-49DA-8FE7-3753FAF1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43" y="1"/>
            <a:ext cx="9303657" cy="686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590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D5373B-884F-4E9E-A883-37FAA464C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2410691" cy="42487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Layout: layer15</a:t>
            </a:r>
          </a:p>
        </p:txBody>
      </p:sp>
      <p:pic>
        <p:nvPicPr>
          <p:cNvPr id="16386" name="Picture 2" descr="_Foxmail">
            <a:extLst>
              <a:ext uri="{FF2B5EF4-FFF2-40B4-BE49-F238E27FC236}">
                <a16:creationId xmlns:a16="http://schemas.microsoft.com/office/drawing/2014/main" id="{659B1571-4A3B-4F8F-B6CB-1849E9B1E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43" y="0"/>
            <a:ext cx="9303657" cy="686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83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_Foxmail">
            <a:extLst>
              <a:ext uri="{FF2B5EF4-FFF2-40B4-BE49-F238E27FC236}">
                <a16:creationId xmlns:a16="http://schemas.microsoft.com/office/drawing/2014/main" id="{DF4A575C-D314-4EA5-A8FD-137316F4F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2" y="424873"/>
            <a:ext cx="10701354" cy="629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AD5373B-884F-4E9E-A883-37FAA464C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699491" cy="424873"/>
          </a:xfrm>
        </p:spPr>
        <p:txBody>
          <a:bodyPr/>
          <a:lstStyle/>
          <a:p>
            <a:pPr algn="l"/>
            <a:r>
              <a:rPr lang="en-US" dirty="0"/>
              <a:t>Schematic</a:t>
            </a:r>
          </a:p>
        </p:txBody>
      </p:sp>
    </p:spTree>
    <p:extLst>
      <p:ext uri="{BB962C8B-B14F-4D97-AF65-F5344CB8AC3E}">
        <p14:creationId xmlns:p14="http://schemas.microsoft.com/office/powerpoint/2010/main" val="415567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D5373B-884F-4E9E-A883-37FAA464C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2871709" cy="66765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Layout: top layer (layer 1)</a:t>
            </a:r>
          </a:p>
        </p:txBody>
      </p:sp>
      <p:pic>
        <p:nvPicPr>
          <p:cNvPr id="2050" name="Picture 2" descr="_Foxmail">
            <a:extLst>
              <a:ext uri="{FF2B5EF4-FFF2-40B4-BE49-F238E27FC236}">
                <a16:creationId xmlns:a16="http://schemas.microsoft.com/office/drawing/2014/main" id="{17C94285-AD94-4D17-8333-413EE189C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09" y="0"/>
            <a:ext cx="93202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44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D5373B-884F-4E9E-A883-37FAA464C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2410691" cy="42487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Layout: layer2</a:t>
            </a:r>
          </a:p>
        </p:txBody>
      </p:sp>
      <p:pic>
        <p:nvPicPr>
          <p:cNvPr id="3074" name="Picture 2" descr="_Foxmail">
            <a:extLst>
              <a:ext uri="{FF2B5EF4-FFF2-40B4-BE49-F238E27FC236}">
                <a16:creationId xmlns:a16="http://schemas.microsoft.com/office/drawing/2014/main" id="{375B06EE-4F77-49D8-AB6E-D658B8C7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79" y="0"/>
            <a:ext cx="93415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96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D5373B-884F-4E9E-A883-37FAA464C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2410691" cy="42487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Layout: layer3</a:t>
            </a:r>
          </a:p>
        </p:txBody>
      </p:sp>
      <p:pic>
        <p:nvPicPr>
          <p:cNvPr id="4098" name="Picture 2" descr="_Foxmail">
            <a:extLst>
              <a:ext uri="{FF2B5EF4-FFF2-40B4-BE49-F238E27FC236}">
                <a16:creationId xmlns:a16="http://schemas.microsoft.com/office/drawing/2014/main" id="{18E1F473-1D9C-4F54-8523-934967DBC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71" y="0"/>
            <a:ext cx="9274629" cy="686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94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D5373B-884F-4E9E-A883-37FAA464C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2410691" cy="42487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Layout: layer4</a:t>
            </a:r>
          </a:p>
        </p:txBody>
      </p:sp>
      <p:pic>
        <p:nvPicPr>
          <p:cNvPr id="5122" name="Picture 2" descr="_Foxmail">
            <a:extLst>
              <a:ext uri="{FF2B5EF4-FFF2-40B4-BE49-F238E27FC236}">
                <a16:creationId xmlns:a16="http://schemas.microsoft.com/office/drawing/2014/main" id="{4C609D03-9DFB-4A41-B86A-8E2ED81B6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36" y="1"/>
            <a:ext cx="93066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955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D5373B-884F-4E9E-A883-37FAA464C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2410691" cy="42487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Layout: layer5</a:t>
            </a:r>
          </a:p>
        </p:txBody>
      </p:sp>
      <p:pic>
        <p:nvPicPr>
          <p:cNvPr id="6146" name="Picture 2" descr="_Foxmail">
            <a:extLst>
              <a:ext uri="{FF2B5EF4-FFF2-40B4-BE49-F238E27FC236}">
                <a16:creationId xmlns:a16="http://schemas.microsoft.com/office/drawing/2014/main" id="{728DDED3-7A2E-4493-9A2C-31F3022BD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86" y="0"/>
            <a:ext cx="9260114" cy="685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88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D5373B-884F-4E9E-A883-37FAA464C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2410691" cy="42487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Layout: layer6</a:t>
            </a:r>
          </a:p>
        </p:txBody>
      </p:sp>
      <p:pic>
        <p:nvPicPr>
          <p:cNvPr id="7170" name="Picture 2" descr="_Foxmail">
            <a:extLst>
              <a:ext uri="{FF2B5EF4-FFF2-40B4-BE49-F238E27FC236}">
                <a16:creationId xmlns:a16="http://schemas.microsoft.com/office/drawing/2014/main" id="{B5AF5F45-37DC-4043-85C9-BFE69185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4" y="0"/>
            <a:ext cx="9231086" cy="684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037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D5373B-884F-4E9E-A883-37FAA464C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2410691" cy="42487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Layout: layer7</a:t>
            </a:r>
          </a:p>
        </p:txBody>
      </p:sp>
      <p:pic>
        <p:nvPicPr>
          <p:cNvPr id="8194" name="Picture 2" descr="_Foxmail">
            <a:extLst>
              <a:ext uri="{FF2B5EF4-FFF2-40B4-BE49-F238E27FC236}">
                <a16:creationId xmlns:a16="http://schemas.microsoft.com/office/drawing/2014/main" id="{23A391A5-2BE1-4597-8FC8-8131B5F3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63" y="1"/>
            <a:ext cx="9288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369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61</Words>
  <Application>Microsoft Office PowerPoint</Application>
  <PresentationFormat>Widescreen</PresentationFormat>
  <Paragraphs>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Schematic and layout of tps6508641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Schematic and layout of tps6508641</dc:title>
  <dc:creator>Zhang, Ken</dc:creator>
  <cp:lastModifiedBy>Zhang, Ken</cp:lastModifiedBy>
  <cp:revision>16</cp:revision>
  <dcterms:created xsi:type="dcterms:W3CDTF">2024-05-07T14:40:18Z</dcterms:created>
  <dcterms:modified xsi:type="dcterms:W3CDTF">2024-05-07T14:51:51Z</dcterms:modified>
</cp:coreProperties>
</file>