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682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E171-B1F0-4C8C-A8CA-4E33D57BA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73D281-CE1C-47AF-8221-297CD55F1C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F94E9-FC69-4542-95A9-D8471EE7E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3CF-C896-4AC8-807E-D57E14AE33F3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6E369-57FB-472C-B207-209EF1999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653E4-34A0-4CDB-99B0-70FCED6E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DFE2-FCC6-4CCD-82CB-CD59BCEAD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2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50B9-07B5-43E4-9AFD-F5697A105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F847D5-5540-4010-86AC-6B8984822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6AB32-719A-45CA-821E-4E6209ECD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3CF-C896-4AC8-807E-D57E14AE33F3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C8168-4C81-4C2A-850A-4194EBEF9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46EFD-8EB0-4CCE-80F6-1FC8C9C9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DFE2-FCC6-4CCD-82CB-CD59BCEAD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1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57A3C9-61FC-46F3-936C-0631AA950A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48004-4D41-4D1F-908E-E16A0FF9E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4FABC-3F24-4887-B527-4C9DF68FF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3CF-C896-4AC8-807E-D57E14AE33F3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32A90-C154-49C9-89EC-99C4C30A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25432-C129-4A0B-9CBD-CA03F56FE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DFE2-FCC6-4CCD-82CB-CD59BCEAD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7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85AF4-6C6F-40E2-A0D7-025094210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FFFAF-3D84-4D09-9E0A-435375A65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B05B1-89BE-436B-AE7F-6DF610061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3CF-C896-4AC8-807E-D57E14AE33F3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DF344-E9B7-4C9D-AE75-0E60FE8D0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34388-A35F-4A75-99FB-CF07BC6A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DFE2-FCC6-4CCD-82CB-CD59BCEAD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7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6E406-9CFF-40EC-87B4-3764B9B20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89D95-FE43-472A-B183-2ED2B877D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E8568-E734-4D6E-94BB-E37758525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3CF-C896-4AC8-807E-D57E14AE33F3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0BBEB-8469-4EDA-804A-59ECF4F1D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912DB-7774-4CC8-B7E9-A2FEC6354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DFE2-FCC6-4CCD-82CB-CD59BCEAD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31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57ABD-E333-44E0-9AFC-B3A8CAFB4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9647F-8793-4634-83D0-3F79BC8B0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1B716C-378F-40F2-A1ED-A73B4A4EE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7267F8-EA3E-4C3D-8BA9-21CB98F16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3CF-C896-4AC8-807E-D57E14AE33F3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27419A-AECD-49A6-8945-AFD953392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83287-B92F-4B9A-B007-0BB9F0885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DFE2-FCC6-4CCD-82CB-CD59BCEAD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1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B606C-555A-4CF8-A422-A6A96D2AD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23A46-63B0-4B14-8C5E-851C97DA0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C93FC2-81DB-40C4-8CBA-38439CC42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DE4303-8C0E-4B7C-80F6-3BC5416472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D9F68-044F-49DD-9CB0-6A3E47E8A4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3A2FD4-3F99-4D72-86CD-11FA7ECBF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3CF-C896-4AC8-807E-D57E14AE33F3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DB3ACA-2902-4DD1-BC43-BF4DB398D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C34534-5D76-43F2-A840-F1C3279BD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DFE2-FCC6-4CCD-82CB-CD59BCEAD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6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728B9-E045-4182-814B-C37111741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1C0E1D-E436-47D1-BAE3-5078C076C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3CF-C896-4AC8-807E-D57E14AE33F3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C4A315-2DB6-4747-AF95-9CA8CA4EA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EB5FF8-ED15-4278-8F68-EAEC55254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DFE2-FCC6-4CCD-82CB-CD59BCEAD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89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38DDF4-0B42-4FBD-A12A-155DD4662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3CF-C896-4AC8-807E-D57E14AE33F3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8C442F-6D39-4BAB-9B61-BC0C09EF2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DA5E69-C12A-41B6-9EE0-534EB8BE7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DFE2-FCC6-4CCD-82CB-CD59BCEAD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3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AA766-5953-45CE-991A-7DD90065A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67B8D-4CE5-4AC4-9DEF-967BA74F0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ED8741-3365-4551-B156-C774BCC3A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BA9B06-0485-47FB-9740-FA7ECBA6A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3CF-C896-4AC8-807E-D57E14AE33F3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DCEA0E-1AE9-4A0C-9836-3486FE775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B9CB57-977B-4D86-B002-4AEA7A75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DFE2-FCC6-4CCD-82CB-CD59BCEAD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64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2D5-6DE0-4A17-8569-D6B99938A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544231-1A6F-477B-9FCC-2EB8D16F3A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78E105-7A5A-49E1-9FD5-98B222B04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3A43EC-5D7B-4D5D-8CF3-50B8E6D75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03CF-C896-4AC8-807E-D57E14AE33F3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53435-9566-4AFA-8EDC-87AE8E154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EBB9B5-8285-48BD-B551-5579807EE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DFE2-FCC6-4CCD-82CB-CD59BCEAD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0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2297D-BEE7-4F59-B931-87A837E8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54EAB-F180-4214-94D4-13E7541F6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B0DA5-8AF4-4DB6-8A78-2399795805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D03CF-C896-4AC8-807E-D57E14AE33F3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9595E-4F1E-444C-9685-57C8263AB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68DF0-8A56-4068-A94E-B1C018BDF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EDFE2-FCC6-4CCD-82CB-CD59BCEAD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84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5BBB54-370E-439D-88D7-3755A54C4B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565" y="355600"/>
            <a:ext cx="5985670" cy="641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44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</dc:creator>
  <cp:lastModifiedBy>Thomas</cp:lastModifiedBy>
  <cp:revision>1</cp:revision>
  <dcterms:created xsi:type="dcterms:W3CDTF">2018-10-22T00:49:21Z</dcterms:created>
  <dcterms:modified xsi:type="dcterms:W3CDTF">2018-10-22T00:53:29Z</dcterms:modified>
</cp:coreProperties>
</file>