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8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01A82-EAC9-E05D-C5B2-FFB0C8D4A4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E44B02-503D-F336-6E64-F433E4EED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C92DA-D635-AEEC-4EBA-F88025DD4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1FDF3-4C56-A8E7-B206-A796999E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C9ED1-6253-2BB3-722A-3EE368950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061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1B6BD-B608-B1CB-EAA0-1EE6B1F686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9BED1D-2ED5-015E-912E-BCDC82256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3C8889-18BF-780F-77FC-B400B8F12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A3A58-74A5-1A9E-31F7-ACDD72196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8A78-D567-8F5E-AD86-2B55BD257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857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3ADB79-B21B-E446-9FC1-F1BF3EBF0E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F0FB23-B68C-08F9-04CE-91BBEC0CF0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470F-B195-51CC-89C8-94D3E0B903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BB5783-F8A0-EDD5-9727-640635223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D7B473-8109-565A-CE22-6ED0BF266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711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5AF33-8105-1425-B371-F105D3D15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ABBD1-E2AF-BB0C-6501-40BC7F47F0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AD952-259C-592A-A26B-67C91EE79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C41C76-8009-A2E9-66B1-4B3BF8834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0CD0E-0059-6D54-9955-739F47DA8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45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48974-0137-4247-F497-FC9681B5E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5E73F-0030-E7E1-94C0-85B2A9D5C4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4AF37-B101-108E-BBC6-DEB74AC61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59874E-630D-6405-69EA-25C925004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5F947-CC3D-5670-9ADA-DE9BF9EBA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903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8DC32-A49F-75F5-4C4C-BD30360168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793A7-1B41-7DC5-BCC1-0CDE28E572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6A3B6C-2A01-776C-58D2-E44F7E2140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C5F88-C357-0588-2217-D00EAF4D0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E233B-CB38-E826-1E8C-864F5A07C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33C63E-6318-03AA-9072-8F8CB6C19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33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7A029-1D76-2F8E-EE22-C8FD973D2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39CC0-F034-C1CC-6D0E-3699C74FB4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FD362-1E12-2DE9-F386-4EB5AF8361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E8A740-666B-D06A-9BD3-45731B25D3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A96EA9-4FFD-23FF-9A6E-F3AAEF222C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46D7D5-DF6C-5175-E22D-8A339164D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F4644A-3333-ED09-F7C1-70767560D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56C9B7-E978-A126-103A-40C550A81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3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9A6D9-9509-5348-06D7-9D32A9AD2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F12059-C40D-0354-2E09-0EC76D1D0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5292F8-F800-A89C-CAA0-B235BCC05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414D3A-DE9E-FB98-486F-952BF690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1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0FA652-9307-41CF-DB18-31244BFBD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C59E2DB-6465-08E0-4665-A6EE4711B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49BCFA-2F9C-7E3F-AB90-4B021EC8C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214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EE40D-13DA-E9A0-5A4C-D5048AD04F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00E007-260B-E3E4-3F74-99F1F636B5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077F74-7BBE-64FC-7A69-40A0CBD253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56A48E-A3C8-6FE2-DF8E-260E26287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327C7-151F-6491-0C8A-65F330018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49231F-2714-E7DF-F7E7-4560927DF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01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2DDE3-33B1-9FD4-3204-183C14B5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9CE931-7C29-BA6A-E477-FAC1A60564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06D6CB-A122-C41A-8CDD-09251045AD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ADB0B6-1256-88F3-FC8B-20C06892C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0F82B3-7F23-CC86-CD63-BB46344E3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18AEE5-63D0-8DE9-9CA8-2AD2D5EB6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352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DC5491-5ED7-3E4F-990D-D6EA16B4E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67708-8E50-6857-BF0A-ECEC4EF2B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54C7A-129F-C99C-58D9-9D1CB7AD3E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226812-5F4A-4E1B-B999-DBFEADCBBEB0}" type="datetimeFigureOut">
              <a:rPr lang="en-US" smtClean="0"/>
              <a:t>7/1/2022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A56A89-B866-D0B8-F2CA-2A83789D60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B40FD8-11F5-DA53-A2CD-0B090AB981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125303-08CC-4BBD-9775-AF789D0E3E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291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9AE6A8E5-95F2-3F09-7A54-63DC1D82F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143000"/>
            <a:ext cx="7620000" cy="45720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D1C6D4A3-89BF-49A7-4CC0-EA24A2EAB639}"/>
              </a:ext>
            </a:extLst>
          </p:cNvPr>
          <p:cNvSpPr/>
          <p:nvPr/>
        </p:nvSpPr>
        <p:spPr>
          <a:xfrm>
            <a:off x="3500582" y="2346036"/>
            <a:ext cx="480291" cy="10829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306333D-C2BE-E6AE-DACE-2E2F795F5164}"/>
              </a:ext>
            </a:extLst>
          </p:cNvPr>
          <p:cNvSpPr/>
          <p:nvPr/>
        </p:nvSpPr>
        <p:spPr>
          <a:xfrm>
            <a:off x="8317346" y="2346036"/>
            <a:ext cx="835890" cy="10852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7A7ACDC-6948-AA68-128D-6FDA9D41CF3E}"/>
              </a:ext>
            </a:extLst>
          </p:cNvPr>
          <p:cNvSpPr txBox="1"/>
          <p:nvPr/>
        </p:nvSpPr>
        <p:spPr>
          <a:xfrm>
            <a:off x="2717562" y="256375"/>
            <a:ext cx="7528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Vrcs</a:t>
            </a:r>
            <a:r>
              <a:rPr lang="en-US" dirty="0"/>
              <a:t>  :at </a:t>
            </a:r>
            <a:r>
              <a:rPr lang="en-US" dirty="0" err="1"/>
              <a:t>Rcs</a:t>
            </a:r>
            <a:r>
              <a:rPr lang="en-US" dirty="0"/>
              <a:t> in lower NV6117</a:t>
            </a:r>
          </a:p>
          <a:p>
            <a:pPr marL="285750" indent="-285750">
              <a:buFontTx/>
              <a:buChar char="-"/>
            </a:pPr>
            <a:r>
              <a:rPr lang="en-US" dirty="0"/>
              <a:t>Clean waveform (a) shows leading edge spike, the second one(b) does not.</a:t>
            </a:r>
          </a:p>
          <a:p>
            <a:pPr marL="285750" indent="-285750">
              <a:buFontTx/>
              <a:buChar char="-"/>
            </a:pPr>
            <a:r>
              <a:rPr lang="en-US" dirty="0"/>
              <a:t>Current thru it is approx. 2.53 amp at peak.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066E8F-CAF1-1CD9-829D-1158CB61F90C}"/>
              </a:ext>
            </a:extLst>
          </p:cNvPr>
          <p:cNvSpPr txBox="1"/>
          <p:nvPr/>
        </p:nvSpPr>
        <p:spPr>
          <a:xfrm>
            <a:off x="3500582" y="2702852"/>
            <a:ext cx="367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A282FC9-6FB9-149F-9FEE-4B3241329C33}"/>
              </a:ext>
            </a:extLst>
          </p:cNvPr>
          <p:cNvSpPr txBox="1"/>
          <p:nvPr/>
        </p:nvSpPr>
        <p:spPr>
          <a:xfrm>
            <a:off x="8027395" y="2379259"/>
            <a:ext cx="367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205577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A7A7ACDC-6948-AA68-128D-6FDA9D41CF3E}"/>
              </a:ext>
            </a:extLst>
          </p:cNvPr>
          <p:cNvSpPr txBox="1"/>
          <p:nvPr/>
        </p:nvSpPr>
        <p:spPr>
          <a:xfrm>
            <a:off x="2717562" y="256375"/>
            <a:ext cx="75288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Waveform at CS pin: expanded look  ‘C’ is leading edge, ‘d’ is trailing edge.</a:t>
            </a:r>
          </a:p>
          <a:p>
            <a:r>
              <a:rPr lang="en-US" dirty="0"/>
              <a:t>-green is at the primary lower drain of NV6117. Notice clean drain waveform.</a:t>
            </a:r>
          </a:p>
        </p:txBody>
      </p:sp>
      <p:pic>
        <p:nvPicPr>
          <p:cNvPr id="3" name="Picture 2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AFC1EDA2-C064-68A5-D3B8-577FCA46E1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143000"/>
            <a:ext cx="7620000" cy="457200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D1C6D4A3-89BF-49A7-4CC0-EA24A2EAB639}"/>
              </a:ext>
            </a:extLst>
          </p:cNvPr>
          <p:cNvSpPr/>
          <p:nvPr/>
        </p:nvSpPr>
        <p:spPr>
          <a:xfrm>
            <a:off x="3081838" y="1589348"/>
            <a:ext cx="480291" cy="10829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4066E8F-CAF1-1CD9-829D-1158CB61F90C}"/>
              </a:ext>
            </a:extLst>
          </p:cNvPr>
          <p:cNvSpPr txBox="1"/>
          <p:nvPr/>
        </p:nvSpPr>
        <p:spPr>
          <a:xfrm>
            <a:off x="3081838" y="1946164"/>
            <a:ext cx="367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78EC976-F932-DFEF-2C9C-A8060731B956}"/>
              </a:ext>
            </a:extLst>
          </p:cNvPr>
          <p:cNvSpPr txBox="1"/>
          <p:nvPr/>
        </p:nvSpPr>
        <p:spPr>
          <a:xfrm>
            <a:off x="7841934" y="2043607"/>
            <a:ext cx="367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d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5306333D-C2BE-E6AE-DACE-2E2F795F5164}"/>
              </a:ext>
            </a:extLst>
          </p:cNvPr>
          <p:cNvSpPr/>
          <p:nvPr/>
        </p:nvSpPr>
        <p:spPr>
          <a:xfrm>
            <a:off x="7664133" y="1483040"/>
            <a:ext cx="1291859" cy="14520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5D39699-B6A9-4085-E3B0-A1B53C58315A}"/>
              </a:ext>
            </a:extLst>
          </p:cNvPr>
          <p:cNvSpPr txBox="1"/>
          <p:nvPr/>
        </p:nvSpPr>
        <p:spPr>
          <a:xfrm>
            <a:off x="2286000" y="6055040"/>
            <a:ext cx="82766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Some waveforms at ‘d’ show values exceeding .6v: could these lead to shutdown?</a:t>
            </a:r>
          </a:p>
        </p:txBody>
      </p:sp>
    </p:spTree>
    <p:extLst>
      <p:ext uri="{BB962C8B-B14F-4D97-AF65-F5344CB8AC3E}">
        <p14:creationId xmlns:p14="http://schemas.microsoft.com/office/powerpoint/2010/main" val="1821652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A7A7ACDC-6948-AA68-128D-6FDA9D41CF3E}"/>
              </a:ext>
            </a:extLst>
          </p:cNvPr>
          <p:cNvSpPr txBox="1"/>
          <p:nvPr/>
        </p:nvSpPr>
        <p:spPr>
          <a:xfrm>
            <a:off x="184727" y="252037"/>
            <a:ext cx="75288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Green: Startup waveforms at</a:t>
            </a:r>
          </a:p>
          <a:p>
            <a:r>
              <a:rPr lang="en-US" dirty="0"/>
              <a:t>Green:  primary</a:t>
            </a:r>
          </a:p>
          <a:p>
            <a:r>
              <a:rPr lang="en-US" dirty="0"/>
              <a:t>Cyan:  </a:t>
            </a:r>
            <a:r>
              <a:rPr lang="en-US" dirty="0" err="1"/>
              <a:t>Vrcs</a:t>
            </a:r>
            <a:r>
              <a:rPr lang="en-US" dirty="0"/>
              <a:t> at </a:t>
            </a:r>
            <a:r>
              <a:rPr lang="en-US" dirty="0" err="1"/>
              <a:t>Rcs</a:t>
            </a:r>
            <a:r>
              <a:rPr lang="en-US" dirty="0"/>
              <a:t>.</a:t>
            </a:r>
          </a:p>
        </p:txBody>
      </p:sp>
      <p:pic>
        <p:nvPicPr>
          <p:cNvPr id="5" name="Picture 4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729643CD-FB1B-3E02-B829-C811AE7641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473" y="252037"/>
            <a:ext cx="5402740" cy="3241644"/>
          </a:xfrm>
          <a:prstGeom prst="rect">
            <a:avLst/>
          </a:prstGeom>
        </p:spPr>
      </p:pic>
      <p:pic>
        <p:nvPicPr>
          <p:cNvPr id="7" name="Picture 6" descr="A screenshot of a computer&#10;&#10;Description automatically generated with medium confidence">
            <a:extLst>
              <a:ext uri="{FF2B5EF4-FFF2-40B4-BE49-F238E27FC236}">
                <a16:creationId xmlns:a16="http://schemas.microsoft.com/office/drawing/2014/main" id="{E7834418-81D3-27E9-C7F6-FC37301B24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6473" y="3539519"/>
            <a:ext cx="5402740" cy="3241643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A22283F-F9E7-6262-F79B-27D0A7B65E41}"/>
              </a:ext>
            </a:extLst>
          </p:cNvPr>
          <p:cNvSpPr txBox="1"/>
          <p:nvPr/>
        </p:nvSpPr>
        <p:spPr>
          <a:xfrm>
            <a:off x="2715491" y="4433056"/>
            <a:ext cx="249381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Aux voltage at winding</a:t>
            </a:r>
          </a:p>
          <a:p>
            <a:r>
              <a:rPr lang="en-US" dirty="0"/>
              <a:t>-Notice it follows </a:t>
            </a:r>
            <a:r>
              <a:rPr lang="en-US" dirty="0" err="1"/>
              <a:t>Vpri</a:t>
            </a:r>
            <a:endParaRPr lang="en-US" dirty="0"/>
          </a:p>
          <a:p>
            <a:r>
              <a:rPr lang="en-US" dirty="0"/>
              <a:t>With good match for </a:t>
            </a:r>
            <a:r>
              <a:rPr lang="en-US" dirty="0" err="1"/>
              <a:t>Np:Naux</a:t>
            </a:r>
            <a:r>
              <a:rPr lang="en-US" dirty="0"/>
              <a:t> ratio</a:t>
            </a:r>
          </a:p>
          <a:p>
            <a:r>
              <a:rPr lang="en-US" dirty="0"/>
              <a:t>Represents good transformer bandwidth</a:t>
            </a:r>
          </a:p>
        </p:txBody>
      </p:sp>
    </p:spTree>
    <p:extLst>
      <p:ext uri="{BB962C8B-B14F-4D97-AF65-F5344CB8AC3E}">
        <p14:creationId xmlns:p14="http://schemas.microsoft.com/office/powerpoint/2010/main" val="2783535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A7A7ACDC-6948-AA68-128D-6FDA9D41CF3E}"/>
              </a:ext>
            </a:extLst>
          </p:cNvPr>
          <p:cNvSpPr txBox="1"/>
          <p:nvPr/>
        </p:nvSpPr>
        <p:spPr>
          <a:xfrm>
            <a:off x="2286000" y="455238"/>
            <a:ext cx="5776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Vout</a:t>
            </a:r>
            <a:r>
              <a:rPr lang="en-US" dirty="0"/>
              <a:t> during startup &amp; shutdown.</a:t>
            </a:r>
          </a:p>
        </p:txBody>
      </p:sp>
      <p:pic>
        <p:nvPicPr>
          <p:cNvPr id="3" name="Picture 2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A3A612DA-6DA7-A3A4-38AB-11BA44B75F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143000"/>
            <a:ext cx="7620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0174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137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Robin Gangopadhya</dc:creator>
  <cp:lastModifiedBy>Robin Gangopadhya</cp:lastModifiedBy>
  <cp:revision>3</cp:revision>
  <dcterms:created xsi:type="dcterms:W3CDTF">2022-07-02T04:02:33Z</dcterms:created>
  <dcterms:modified xsi:type="dcterms:W3CDTF">2022-07-02T05:31:47Z</dcterms:modified>
</cp:coreProperties>
</file>