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BF8B6E-F48D-42FC-B3A3-5AB9B44B0427}" v="2" dt="2021-07-21T10:48:47.5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D ECE2 Kurahara Kensaku" userId="e3e20b07-1b33-402f-b754-d42344b8404d" providerId="ADAL" clId="{65BF8B6E-F48D-42FC-B3A3-5AB9B44B0427}"/>
    <pc:docChg chg="modSld">
      <pc:chgData name="TED ECE2 Kurahara Kensaku" userId="e3e20b07-1b33-402f-b754-d42344b8404d" providerId="ADAL" clId="{65BF8B6E-F48D-42FC-B3A3-5AB9B44B0427}" dt="2021-07-21T10:49:38.415" v="8" actId="692"/>
      <pc:docMkLst>
        <pc:docMk/>
      </pc:docMkLst>
      <pc:sldChg chg="addSp modSp">
        <pc:chgData name="TED ECE2 Kurahara Kensaku" userId="e3e20b07-1b33-402f-b754-d42344b8404d" providerId="ADAL" clId="{65BF8B6E-F48D-42FC-B3A3-5AB9B44B0427}" dt="2021-07-21T10:49:38.415" v="8" actId="692"/>
        <pc:sldMkLst>
          <pc:docMk/>
          <pc:sldMk cId="2046259414" sldId="256"/>
        </pc:sldMkLst>
        <pc:spChg chg="add mod">
          <ac:chgData name="TED ECE2 Kurahara Kensaku" userId="e3e20b07-1b33-402f-b754-d42344b8404d" providerId="ADAL" clId="{65BF8B6E-F48D-42FC-B3A3-5AB9B44B0427}" dt="2021-07-21T10:48:47.543" v="7" actId="1076"/>
          <ac:spMkLst>
            <pc:docMk/>
            <pc:sldMk cId="2046259414" sldId="256"/>
            <ac:spMk id="97" creationId="{D3B0CA10-3DD9-4D1D-A2DC-F7AEA270BF12}"/>
          </ac:spMkLst>
        </pc:spChg>
        <pc:cxnChg chg="mod">
          <ac:chgData name="TED ECE2 Kurahara Kensaku" userId="e3e20b07-1b33-402f-b754-d42344b8404d" providerId="ADAL" clId="{65BF8B6E-F48D-42FC-B3A3-5AB9B44B0427}" dt="2021-07-21T10:49:38.415" v="8" actId="692"/>
          <ac:cxnSpMkLst>
            <pc:docMk/>
            <pc:sldMk cId="2046259414" sldId="256"/>
            <ac:cxnSpMk id="82" creationId="{61293090-DA19-4B47-8247-D37438668259}"/>
          </ac:cxnSpMkLst>
        </pc:cxnChg>
        <pc:cxnChg chg="mod">
          <ac:chgData name="TED ECE2 Kurahara Kensaku" userId="e3e20b07-1b33-402f-b754-d42344b8404d" providerId="ADAL" clId="{65BF8B6E-F48D-42FC-B3A3-5AB9B44B0427}" dt="2021-07-21T10:49:38.415" v="8" actId="692"/>
          <ac:cxnSpMkLst>
            <pc:docMk/>
            <pc:sldMk cId="2046259414" sldId="256"/>
            <ac:cxnSpMk id="83" creationId="{24683192-C7CD-40E1-B683-834232BF2197}"/>
          </ac:cxnSpMkLst>
        </pc:cxnChg>
        <pc:cxnChg chg="mod">
          <ac:chgData name="TED ECE2 Kurahara Kensaku" userId="e3e20b07-1b33-402f-b754-d42344b8404d" providerId="ADAL" clId="{65BF8B6E-F48D-42FC-B3A3-5AB9B44B0427}" dt="2021-07-21T10:49:38.415" v="8" actId="692"/>
          <ac:cxnSpMkLst>
            <pc:docMk/>
            <pc:sldMk cId="2046259414" sldId="256"/>
            <ac:cxnSpMk id="87" creationId="{17DE4838-2840-4BC1-A3F4-DB094471B276}"/>
          </ac:cxnSpMkLst>
        </pc:cxnChg>
        <pc:cxnChg chg="mod">
          <ac:chgData name="TED ECE2 Kurahara Kensaku" userId="e3e20b07-1b33-402f-b754-d42344b8404d" providerId="ADAL" clId="{65BF8B6E-F48D-42FC-B3A3-5AB9B44B0427}" dt="2021-07-21T10:49:38.415" v="8" actId="692"/>
          <ac:cxnSpMkLst>
            <pc:docMk/>
            <pc:sldMk cId="2046259414" sldId="256"/>
            <ac:cxnSpMk id="88" creationId="{BBAA97A0-AEE3-4383-B899-D64409086FD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CF123B-E463-4236-8844-0C0E43256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3291267-4E9F-474C-BE02-A3377F6284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39A6E9-5BAF-4CC6-B2EF-79001ECB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30FFB1-CD4F-463E-B5A0-F7774D01E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3BB3EC-A68F-4E4B-9CF1-5C3EB13C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58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BCF925-640F-4168-A3D5-45AA2CB66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C3F9F72-EACE-44F6-BB4E-99473BBC4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57E0B4-7194-4A36-9C48-BA7B16127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01E50E-2D16-430D-832C-D845E5344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352EC9-5D7E-4E1C-8045-7064AA02E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688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8D9368C-EE77-4B40-B932-0853EFCF0B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A803DA-EDCB-4D6C-B0F3-5EF2CCC49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B8F33D-B918-4BBA-946C-C44C7F7FD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EC5952-6C88-4B11-9F05-6362640A7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B927DC-52F2-478F-AFC4-A06615D15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87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5BE608-5BDE-4B66-86F7-0AE986FD9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C8CCE1-D0A9-4287-A957-CB2EAEFE0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A5BDBD-AB37-4703-87D6-6CCBC5D80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8611CA-AA6B-422C-94C6-CF91B85B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47DD04-2629-4412-8C51-DA9B2FC21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23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B874DE-C3D7-4864-8639-03C2D61B1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C3E9DEE-D668-49C3-B524-E3CAD0E9A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CE16AE-DDCA-4D37-8064-B870A56A4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66D0BF-9EB7-447B-AA6B-833EF96A6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9D7650-43AA-4B95-911C-6FD0BB0E8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303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79F60D-499F-4E8C-98AD-D02F17A86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345400-F67D-4F93-9FE2-B12C03E436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835183-7757-4C61-A2DE-7147F6A5B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B278E3C-477D-4B9C-A610-333DCF0D3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442E0D-5F5A-4CAF-A265-EFEB0CD3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6723B2-B031-47DA-A4FA-087F2BE2E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93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50FCA0-9230-4171-95C4-2D81B5B3E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B174A1-9209-47E4-A458-21DF6F6A4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B71E698-CCFD-4CA5-AEC5-55F29410A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F392AB-F034-4495-A2F4-21FBD0F474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7B1C0B7-1BB4-4754-857F-01D76D199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EF5133D-ADC2-478B-82E4-1E6ABB536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C57E93F-C31E-4D7F-AE31-A449C2DB4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EA70BFE-71F1-4954-924F-F6577A21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1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28F230-146F-449D-A34E-A75806C6A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0C62B22-4A41-4844-855B-F3745B21C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0BE1449-75E3-4D76-9464-E73B5783E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75CCA9F-B8E8-4E2D-A521-B44374C19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399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CA137FB-B1F0-44F9-95B8-6E51B01E4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3E72990-CDF6-476D-9294-8B9E6A009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3C0112-B07C-4E9D-9636-CD197E91C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069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49EB5B-7114-4315-8770-6DDA01B08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35942F-1A0E-4395-B1AA-E93ACE12B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53F900B-3215-441C-9D89-BB9012F8A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0F86F6-45AE-4FED-939C-BD6BAE8AB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8F1A70-E13C-40DC-AE96-2681796AB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07D591-CC5F-40CA-9747-292C2EBDE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88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27B251-4C04-4452-A1D7-6F94C7AB5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43127E8-14D5-4DFE-823A-4C0F90C19E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3F015D-5A36-4936-90D4-A175CC5EA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744EAD-96EE-420C-8F38-4DA7F2934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224CF2F-7097-4BDB-AEA5-461E6C0AF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CFE4453-C098-46C1-B2CC-F013D6A4B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78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A61E71F-7C97-4525-9058-3F8663543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15F261-031F-4116-B31A-82E84FBC6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37538F-C036-47B7-8E24-D0CD60448F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79B86-A015-4A09-8FB5-E301C438FA55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6CBEA1-DFF0-4C65-A7F1-57AC20E6E7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605330-CDFC-4904-8D84-D7206E86E8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0DE76-D052-410E-9DB3-0422695467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33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345508AF-7C59-4D5B-A146-6B3FB603FBC3}"/>
              </a:ext>
            </a:extLst>
          </p:cNvPr>
          <p:cNvCxnSpPr/>
          <p:nvPr/>
        </p:nvCxnSpPr>
        <p:spPr>
          <a:xfrm flipV="1">
            <a:off x="1579552" y="648560"/>
            <a:ext cx="0" cy="50405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91305632-C51B-4505-A7F4-EA8D0675FEAF}"/>
              </a:ext>
            </a:extLst>
          </p:cNvPr>
          <p:cNvCxnSpPr/>
          <p:nvPr/>
        </p:nvCxnSpPr>
        <p:spPr>
          <a:xfrm>
            <a:off x="1422389" y="5106035"/>
            <a:ext cx="352480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44">
            <a:extLst>
              <a:ext uri="{FF2B5EF4-FFF2-40B4-BE49-F238E27FC236}">
                <a16:creationId xmlns:a16="http://schemas.microsoft.com/office/drawing/2014/main" id="{8E11FDEF-C91A-4118-9783-789D36210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702" y="556141"/>
            <a:ext cx="2682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</a:t>
            </a:r>
            <a:endParaRPr lang="ja-JP" altLang="en-US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4969C7E3-8E2D-4F95-B06C-D15ECDB4B693}"/>
              </a:ext>
            </a:extLst>
          </p:cNvPr>
          <p:cNvCxnSpPr/>
          <p:nvPr/>
        </p:nvCxnSpPr>
        <p:spPr>
          <a:xfrm flipV="1">
            <a:off x="2447396" y="3522773"/>
            <a:ext cx="1463399" cy="627592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0475B0AA-AEE5-4D4C-B94D-1DF5FFA694AF}"/>
              </a:ext>
            </a:extLst>
          </p:cNvPr>
          <p:cNvCxnSpPr/>
          <p:nvPr/>
        </p:nvCxnSpPr>
        <p:spPr>
          <a:xfrm>
            <a:off x="4378314" y="2644773"/>
            <a:ext cx="424853" cy="4382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51ABFB65-F2BF-432E-A0A1-B9A0A0EAE040}"/>
              </a:ext>
            </a:extLst>
          </p:cNvPr>
          <p:cNvCxnSpPr/>
          <p:nvPr/>
        </p:nvCxnSpPr>
        <p:spPr>
          <a:xfrm flipH="1">
            <a:off x="1576377" y="4392329"/>
            <a:ext cx="710736" cy="0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51719F69-A492-4973-82ED-36BE4AF7B5EE}"/>
              </a:ext>
            </a:extLst>
          </p:cNvPr>
          <p:cNvCxnSpPr/>
          <p:nvPr/>
        </p:nvCxnSpPr>
        <p:spPr>
          <a:xfrm>
            <a:off x="1517639" y="1656174"/>
            <a:ext cx="3429555" cy="12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35EF0E03-E084-4505-B070-B55A155A7FD7}"/>
              </a:ext>
            </a:extLst>
          </p:cNvPr>
          <p:cNvCxnSpPr/>
          <p:nvPr/>
        </p:nvCxnSpPr>
        <p:spPr>
          <a:xfrm>
            <a:off x="1570027" y="1379949"/>
            <a:ext cx="2808287" cy="0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987D06ED-8AFC-400E-B59B-467BF6DDBBE6}"/>
              </a:ext>
            </a:extLst>
          </p:cNvPr>
          <p:cNvCxnSpPr/>
          <p:nvPr/>
        </p:nvCxnSpPr>
        <p:spPr>
          <a:xfrm flipV="1">
            <a:off x="1579552" y="1656174"/>
            <a:ext cx="619125" cy="3175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6994BB54-FB23-4323-94CC-8440999D3638}"/>
              </a:ext>
            </a:extLst>
          </p:cNvPr>
          <p:cNvCxnSpPr/>
          <p:nvPr/>
        </p:nvCxnSpPr>
        <p:spPr>
          <a:xfrm flipH="1">
            <a:off x="2198677" y="1184687"/>
            <a:ext cx="173186" cy="471487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61167A9-587A-4604-86DE-978384E388BD}"/>
              </a:ext>
            </a:extLst>
          </p:cNvPr>
          <p:cNvCxnSpPr/>
          <p:nvPr/>
        </p:nvCxnSpPr>
        <p:spPr>
          <a:xfrm>
            <a:off x="2371863" y="1184687"/>
            <a:ext cx="2431304" cy="0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203">
            <a:extLst>
              <a:ext uri="{FF2B5EF4-FFF2-40B4-BE49-F238E27FC236}">
                <a16:creationId xmlns:a16="http://schemas.microsoft.com/office/drawing/2014/main" id="{28F14ECC-BCE3-479C-9C95-80C4D3724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0439" y="1184687"/>
            <a:ext cx="51648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3.75V</a:t>
            </a:r>
            <a:endParaRPr lang="ja-JP" altLang="en-U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5271912-BD64-402A-AB39-1A1DC16DC567}"/>
              </a:ext>
            </a:extLst>
          </p:cNvPr>
          <p:cNvCxnSpPr/>
          <p:nvPr/>
        </p:nvCxnSpPr>
        <p:spPr>
          <a:xfrm flipV="1">
            <a:off x="1668451" y="792574"/>
            <a:ext cx="441325" cy="876300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A7D2F057-479A-4B3F-A7D7-37898F6F8C3D}"/>
              </a:ext>
            </a:extLst>
          </p:cNvPr>
          <p:cNvCxnSpPr/>
          <p:nvPr/>
        </p:nvCxnSpPr>
        <p:spPr>
          <a:xfrm>
            <a:off x="2109776" y="792574"/>
            <a:ext cx="2693391" cy="0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203">
            <a:extLst>
              <a:ext uri="{FF2B5EF4-FFF2-40B4-BE49-F238E27FC236}">
                <a16:creationId xmlns:a16="http://schemas.microsoft.com/office/drawing/2014/main" id="{34985F3B-365B-444E-9D98-6B372DA6E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64" y="843374"/>
            <a:ext cx="3984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VIN</a:t>
            </a:r>
            <a:endParaRPr lang="ja-JP" altLang="en-US" sz="1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テキスト ボックス 203">
            <a:extLst>
              <a:ext uri="{FF2B5EF4-FFF2-40B4-BE49-F238E27FC236}">
                <a16:creationId xmlns:a16="http://schemas.microsoft.com/office/drawing/2014/main" id="{63764658-B3D0-4ED3-89AC-FDF4A7294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452" y="1297399"/>
            <a:ext cx="6175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VREG5</a:t>
            </a:r>
            <a:endParaRPr lang="ja-JP" altLang="en-US" sz="100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7FB4E4EB-D86F-4639-910C-816DDC41C93E}"/>
              </a:ext>
            </a:extLst>
          </p:cNvPr>
          <p:cNvCxnSpPr/>
          <p:nvPr/>
        </p:nvCxnSpPr>
        <p:spPr>
          <a:xfrm flipV="1">
            <a:off x="2198677" y="2011774"/>
            <a:ext cx="0" cy="219075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170A5BC1-FA9E-4535-883D-B07C73A0C35B}"/>
              </a:ext>
            </a:extLst>
          </p:cNvPr>
          <p:cNvCxnSpPr/>
          <p:nvPr/>
        </p:nvCxnSpPr>
        <p:spPr>
          <a:xfrm flipV="1">
            <a:off x="1570027" y="2227674"/>
            <a:ext cx="619125" cy="3175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8DB905C8-3263-43A3-AE84-24A958F89A2A}"/>
              </a:ext>
            </a:extLst>
          </p:cNvPr>
          <p:cNvCxnSpPr/>
          <p:nvPr/>
        </p:nvCxnSpPr>
        <p:spPr>
          <a:xfrm flipV="1">
            <a:off x="2198677" y="1997487"/>
            <a:ext cx="2604490" cy="14287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03">
            <a:extLst>
              <a:ext uri="{FF2B5EF4-FFF2-40B4-BE49-F238E27FC236}">
                <a16:creationId xmlns:a16="http://schemas.microsoft.com/office/drawing/2014/main" id="{6DB0B501-948A-4ACA-8654-06E565D42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64" y="1997487"/>
            <a:ext cx="3619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EN</a:t>
            </a:r>
            <a:endParaRPr lang="ja-JP" altLang="en-US" sz="100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60D6F9D2-087A-4C3E-86A3-EB71219CE9D5}"/>
              </a:ext>
            </a:extLst>
          </p:cNvPr>
          <p:cNvCxnSpPr>
            <a:cxnSpLocks/>
          </p:cNvCxnSpPr>
          <p:nvPr/>
        </p:nvCxnSpPr>
        <p:spPr>
          <a:xfrm flipH="1">
            <a:off x="2280048" y="1140459"/>
            <a:ext cx="5222" cy="5443221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D819BFCA-2B0F-4F37-98DE-B88260DD73DF}"/>
              </a:ext>
            </a:extLst>
          </p:cNvPr>
          <p:cNvCxnSpPr/>
          <p:nvPr/>
        </p:nvCxnSpPr>
        <p:spPr>
          <a:xfrm flipV="1">
            <a:off x="2287113" y="2372137"/>
            <a:ext cx="0" cy="219075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DA20E0B6-E428-4ABE-B2AD-680C4B71F446}"/>
              </a:ext>
            </a:extLst>
          </p:cNvPr>
          <p:cNvCxnSpPr/>
          <p:nvPr/>
        </p:nvCxnSpPr>
        <p:spPr>
          <a:xfrm>
            <a:off x="1579552" y="2588037"/>
            <a:ext cx="705718" cy="3175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3AFD01FE-5A9D-445F-81A2-A5E390ED3F9B}"/>
              </a:ext>
            </a:extLst>
          </p:cNvPr>
          <p:cNvCxnSpPr/>
          <p:nvPr/>
        </p:nvCxnSpPr>
        <p:spPr>
          <a:xfrm>
            <a:off x="2285270" y="2341974"/>
            <a:ext cx="2517897" cy="0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03">
            <a:extLst>
              <a:ext uri="{FF2B5EF4-FFF2-40B4-BE49-F238E27FC236}">
                <a16:creationId xmlns:a16="http://schemas.microsoft.com/office/drawing/2014/main" id="{C5ECC230-180D-4097-B28F-6CC4D8F74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64" y="2341974"/>
            <a:ext cx="53181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UVLO</a:t>
            </a:r>
            <a:endParaRPr lang="ja-JP" altLang="en-US" sz="100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8C98A4B0-C24E-4B8F-B8D6-B13541BA8A2A}"/>
              </a:ext>
            </a:extLst>
          </p:cNvPr>
          <p:cNvCxnSpPr/>
          <p:nvPr/>
        </p:nvCxnSpPr>
        <p:spPr>
          <a:xfrm>
            <a:off x="3556003" y="3536414"/>
            <a:ext cx="1095375" cy="0"/>
          </a:xfrm>
          <a:prstGeom prst="line">
            <a:avLst/>
          </a:prstGeom>
          <a:ln w="19050">
            <a:solidFill>
              <a:srgbClr val="3333CC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03">
            <a:extLst>
              <a:ext uri="{FF2B5EF4-FFF2-40B4-BE49-F238E27FC236}">
                <a16:creationId xmlns:a16="http://schemas.microsoft.com/office/drawing/2014/main" id="{48569181-C90D-495C-9F3B-F37FD3AD9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4867" y="3911658"/>
            <a:ext cx="34015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?V</a:t>
            </a: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2B2DAC60-B874-423C-9ECB-9A3D24FF6C73}"/>
              </a:ext>
            </a:extLst>
          </p:cNvPr>
          <p:cNvCxnSpPr>
            <a:cxnSpLocks/>
          </p:cNvCxnSpPr>
          <p:nvPr/>
        </p:nvCxnSpPr>
        <p:spPr>
          <a:xfrm>
            <a:off x="2447396" y="4011454"/>
            <a:ext cx="0" cy="2389346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962AF583-F732-44F4-8276-6CBAE0D9EF52}"/>
              </a:ext>
            </a:extLst>
          </p:cNvPr>
          <p:cNvCxnSpPr/>
          <p:nvPr/>
        </p:nvCxnSpPr>
        <p:spPr>
          <a:xfrm flipH="1" flipV="1">
            <a:off x="1566852" y="5112385"/>
            <a:ext cx="880544" cy="2785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64D3EE0B-A271-449C-B5AC-A192B6DA7C19}"/>
              </a:ext>
            </a:extLst>
          </p:cNvPr>
          <p:cNvCxnSpPr/>
          <p:nvPr/>
        </p:nvCxnSpPr>
        <p:spPr>
          <a:xfrm flipV="1">
            <a:off x="2447396" y="4567357"/>
            <a:ext cx="689722" cy="547813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4EB4A24B-7D8D-402F-9421-D00476EF9832}"/>
              </a:ext>
            </a:extLst>
          </p:cNvPr>
          <p:cNvCxnSpPr/>
          <p:nvPr/>
        </p:nvCxnSpPr>
        <p:spPr>
          <a:xfrm>
            <a:off x="3137118" y="4558223"/>
            <a:ext cx="1666049" cy="0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203">
            <a:extLst>
              <a:ext uri="{FF2B5EF4-FFF2-40B4-BE49-F238E27FC236}">
                <a16:creationId xmlns:a16="http://schemas.microsoft.com/office/drawing/2014/main" id="{0913E4C9-BD44-4FAD-BB5E-5D9029146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27" y="3946242"/>
            <a:ext cx="3556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SS</a:t>
            </a:r>
            <a:endParaRPr lang="ja-JP" altLang="en-US" sz="1000">
              <a:solidFill>
                <a:srgbClr val="33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テキスト ボックス 203">
            <a:extLst>
              <a:ext uri="{FF2B5EF4-FFF2-40B4-BE49-F238E27FC236}">
                <a16:creationId xmlns:a16="http://schemas.microsoft.com/office/drawing/2014/main" id="{EF485AE4-94C0-476C-8094-868F53896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489" y="4623435"/>
            <a:ext cx="5397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VOUT</a:t>
            </a:r>
            <a:endParaRPr lang="ja-JP" altLang="en-US" sz="1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F8ED1FE1-4ADC-48EE-8082-FF18C85ECDC0}"/>
              </a:ext>
            </a:extLst>
          </p:cNvPr>
          <p:cNvCxnSpPr>
            <a:cxnSpLocks/>
          </p:cNvCxnSpPr>
          <p:nvPr/>
        </p:nvCxnSpPr>
        <p:spPr>
          <a:xfrm flipH="1">
            <a:off x="3890001" y="2887163"/>
            <a:ext cx="20794" cy="3513637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B37D3E9-3CB9-403A-8CA6-12F1DAECFD60}"/>
              </a:ext>
            </a:extLst>
          </p:cNvPr>
          <p:cNvCxnSpPr/>
          <p:nvPr/>
        </p:nvCxnSpPr>
        <p:spPr>
          <a:xfrm>
            <a:off x="4028270" y="3746019"/>
            <a:ext cx="0" cy="395470"/>
          </a:xfrm>
          <a:prstGeom prst="straightConnector1">
            <a:avLst/>
          </a:prstGeom>
          <a:ln w="63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439BCCB9-9482-4498-8A40-A5B371D8C38E}"/>
              </a:ext>
            </a:extLst>
          </p:cNvPr>
          <p:cNvCxnSpPr/>
          <p:nvPr/>
        </p:nvCxnSpPr>
        <p:spPr>
          <a:xfrm>
            <a:off x="1517639" y="4392329"/>
            <a:ext cx="342955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FAD041D1-0CA8-408B-923D-D79A5A50EB81}"/>
              </a:ext>
            </a:extLst>
          </p:cNvPr>
          <p:cNvCxnSpPr/>
          <p:nvPr/>
        </p:nvCxnSpPr>
        <p:spPr>
          <a:xfrm flipV="1">
            <a:off x="3910795" y="2649155"/>
            <a:ext cx="467519" cy="879724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203">
            <a:extLst>
              <a:ext uri="{FF2B5EF4-FFF2-40B4-BE49-F238E27FC236}">
                <a16:creationId xmlns:a16="http://schemas.microsoft.com/office/drawing/2014/main" id="{D3D1B838-A3C7-4A37-AF15-9ABA42826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8270" y="3276552"/>
            <a:ext cx="34015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2V</a:t>
            </a:r>
            <a:endParaRPr lang="ja-JP" altLang="en-U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441007C5-B579-4CED-BEF0-526E22894DB7}"/>
              </a:ext>
            </a:extLst>
          </p:cNvPr>
          <p:cNvCxnSpPr/>
          <p:nvPr/>
        </p:nvCxnSpPr>
        <p:spPr>
          <a:xfrm>
            <a:off x="2285270" y="4141489"/>
            <a:ext cx="1913079" cy="0"/>
          </a:xfrm>
          <a:prstGeom prst="line">
            <a:avLst/>
          </a:prstGeom>
          <a:ln w="19050">
            <a:solidFill>
              <a:srgbClr val="3333CC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8920189A-DE40-4E1F-A140-FDA4C67D1453}"/>
              </a:ext>
            </a:extLst>
          </p:cNvPr>
          <p:cNvCxnSpPr/>
          <p:nvPr/>
        </p:nvCxnSpPr>
        <p:spPr>
          <a:xfrm flipV="1">
            <a:off x="3008315" y="3746019"/>
            <a:ext cx="1136239" cy="13942"/>
          </a:xfrm>
          <a:prstGeom prst="line">
            <a:avLst/>
          </a:prstGeom>
          <a:ln w="19050">
            <a:solidFill>
              <a:srgbClr val="3333CC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203">
            <a:extLst>
              <a:ext uri="{FF2B5EF4-FFF2-40B4-BE49-F238E27FC236}">
                <a16:creationId xmlns:a16="http://schemas.microsoft.com/office/drawing/2014/main" id="{62F87F67-5392-4061-8C60-2B02AB20F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6367" y="3830527"/>
            <a:ext cx="91082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0.765V=VFB</a:t>
            </a:r>
            <a:endParaRPr lang="ja-JP" altLang="en-U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45B76438-AFC1-4939-9DD5-95E62D94C4DE}"/>
              </a:ext>
            </a:extLst>
          </p:cNvPr>
          <p:cNvCxnSpPr>
            <a:cxnSpLocks/>
          </p:cNvCxnSpPr>
          <p:nvPr/>
        </p:nvCxnSpPr>
        <p:spPr>
          <a:xfrm>
            <a:off x="3165060" y="3578609"/>
            <a:ext cx="0" cy="2822191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6685D40A-B0BD-4EE3-BC35-F91AD8CADF42}"/>
              </a:ext>
            </a:extLst>
          </p:cNvPr>
          <p:cNvCxnSpPr/>
          <p:nvPr/>
        </p:nvCxnSpPr>
        <p:spPr>
          <a:xfrm flipV="1">
            <a:off x="2330439" y="4150365"/>
            <a:ext cx="116957" cy="241965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8AFD9ED4-220B-44D2-8D71-F5A5E7BA1955}"/>
              </a:ext>
            </a:extLst>
          </p:cNvPr>
          <p:cNvCxnSpPr/>
          <p:nvPr/>
        </p:nvCxnSpPr>
        <p:spPr>
          <a:xfrm>
            <a:off x="1470013" y="5653843"/>
            <a:ext cx="352480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26FB2F3B-B057-49E3-9640-8B8C3B0200C6}"/>
              </a:ext>
            </a:extLst>
          </p:cNvPr>
          <p:cNvCxnSpPr/>
          <p:nvPr/>
        </p:nvCxnSpPr>
        <p:spPr>
          <a:xfrm flipH="1" flipV="1">
            <a:off x="1566852" y="5653844"/>
            <a:ext cx="706132" cy="2784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5BE98D69-04A7-4DE4-ADC7-23370FD71D3A}"/>
              </a:ext>
            </a:extLst>
          </p:cNvPr>
          <p:cNvCxnSpPr/>
          <p:nvPr/>
        </p:nvCxnSpPr>
        <p:spPr>
          <a:xfrm flipH="1" flipV="1">
            <a:off x="2287113" y="5329078"/>
            <a:ext cx="160283" cy="2784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EFF2FFF-7B04-4441-B151-B960AFB49A30}"/>
              </a:ext>
            </a:extLst>
          </p:cNvPr>
          <p:cNvCxnSpPr/>
          <p:nvPr/>
        </p:nvCxnSpPr>
        <p:spPr>
          <a:xfrm>
            <a:off x="2287113" y="5331862"/>
            <a:ext cx="1" cy="321981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F11C4BB7-0F43-4313-BA86-072512BB74AE}"/>
              </a:ext>
            </a:extLst>
          </p:cNvPr>
          <p:cNvCxnSpPr/>
          <p:nvPr/>
        </p:nvCxnSpPr>
        <p:spPr>
          <a:xfrm flipH="1">
            <a:off x="2458929" y="5545102"/>
            <a:ext cx="1451866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DED60676-E416-49AE-A159-AD871771A80F}"/>
              </a:ext>
            </a:extLst>
          </p:cNvPr>
          <p:cNvCxnSpPr/>
          <p:nvPr/>
        </p:nvCxnSpPr>
        <p:spPr>
          <a:xfrm>
            <a:off x="2463086" y="5318054"/>
            <a:ext cx="1" cy="227048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54E498E0-9C0A-4C37-A9A3-D90005E53485}"/>
              </a:ext>
            </a:extLst>
          </p:cNvPr>
          <p:cNvCxnSpPr/>
          <p:nvPr/>
        </p:nvCxnSpPr>
        <p:spPr>
          <a:xfrm>
            <a:off x="3904339" y="5212399"/>
            <a:ext cx="1" cy="346511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5EBAC709-64F8-4BB2-A7AE-E94F03EDC638}"/>
              </a:ext>
            </a:extLst>
          </p:cNvPr>
          <p:cNvCxnSpPr/>
          <p:nvPr/>
        </p:nvCxnSpPr>
        <p:spPr>
          <a:xfrm flipH="1">
            <a:off x="3890001" y="5218079"/>
            <a:ext cx="601779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4D8F4550-AACA-402B-BF05-3FCC72650E9D}"/>
              </a:ext>
            </a:extLst>
          </p:cNvPr>
          <p:cNvCxnSpPr/>
          <p:nvPr/>
        </p:nvCxnSpPr>
        <p:spPr>
          <a:xfrm flipV="1">
            <a:off x="4491780" y="5218079"/>
            <a:ext cx="1" cy="435764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EA7504F8-C2F2-4202-A516-776EA4F3AD91}"/>
              </a:ext>
            </a:extLst>
          </p:cNvPr>
          <p:cNvCxnSpPr/>
          <p:nvPr/>
        </p:nvCxnSpPr>
        <p:spPr>
          <a:xfrm>
            <a:off x="3006564" y="5304606"/>
            <a:ext cx="0" cy="216172"/>
          </a:xfrm>
          <a:prstGeom prst="straightConnector1">
            <a:avLst/>
          </a:prstGeom>
          <a:ln w="63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4CE43AE8-04EB-40AC-987F-3AED0E8E7D1D}"/>
              </a:ext>
            </a:extLst>
          </p:cNvPr>
          <p:cNvCxnSpPr/>
          <p:nvPr/>
        </p:nvCxnSpPr>
        <p:spPr>
          <a:xfrm flipV="1">
            <a:off x="2998448" y="5653843"/>
            <a:ext cx="0" cy="216024"/>
          </a:xfrm>
          <a:prstGeom prst="straightConnector1">
            <a:avLst/>
          </a:prstGeom>
          <a:ln w="63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203">
            <a:extLst>
              <a:ext uri="{FF2B5EF4-FFF2-40B4-BE49-F238E27FC236}">
                <a16:creationId xmlns:a16="http://schemas.microsoft.com/office/drawing/2014/main" id="{280AD39F-3730-4726-8078-296682049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347" y="5837578"/>
            <a:ext cx="163698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Iss</a:t>
            </a:r>
            <a:r>
              <a:rPr lang="en-US" altLang="ja-JP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=6uA(</a:t>
            </a:r>
            <a:r>
              <a:rPr lang="en-US" altLang="ja-JP" sz="1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typ</a:t>
            </a:r>
            <a:r>
              <a:rPr lang="en-US" altLang="ja-JP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)@TPS54527</a:t>
            </a:r>
            <a:endParaRPr lang="ja-JP" altLang="en-U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A5C7B072-3828-4825-B4B3-F4E18DB6DC82}"/>
              </a:ext>
            </a:extLst>
          </p:cNvPr>
          <p:cNvCxnSpPr/>
          <p:nvPr/>
        </p:nvCxnSpPr>
        <p:spPr>
          <a:xfrm>
            <a:off x="2367254" y="5115690"/>
            <a:ext cx="0" cy="216172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FF8366D0-3927-4E8B-A11B-68DEA080BC4F}"/>
              </a:ext>
            </a:extLst>
          </p:cNvPr>
          <p:cNvCxnSpPr/>
          <p:nvPr/>
        </p:nvCxnSpPr>
        <p:spPr>
          <a:xfrm flipV="1">
            <a:off x="2371863" y="5665580"/>
            <a:ext cx="0" cy="216024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203">
            <a:extLst>
              <a:ext uri="{FF2B5EF4-FFF2-40B4-BE49-F238E27FC236}">
                <a16:creationId xmlns:a16="http://schemas.microsoft.com/office/drawing/2014/main" id="{B3658F47-1491-42DD-ABD6-37948C900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263" y="5331862"/>
            <a:ext cx="3898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ISS</a:t>
            </a:r>
            <a:endParaRPr lang="ja-JP" altLang="en-US" sz="1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97D5ADBD-0DDA-43A7-B080-5838EA59B30F}"/>
              </a:ext>
            </a:extLst>
          </p:cNvPr>
          <p:cNvCxnSpPr>
            <a:cxnSpLocks/>
          </p:cNvCxnSpPr>
          <p:nvPr/>
        </p:nvCxnSpPr>
        <p:spPr>
          <a:xfrm>
            <a:off x="2198678" y="1140459"/>
            <a:ext cx="2509" cy="5602247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図 73" descr="グラフィカル ユーザー インターフェイス, テキスト, アプリケーション&#10;&#10;自動的に生成された説明">
            <a:extLst>
              <a:ext uri="{FF2B5EF4-FFF2-40B4-BE49-F238E27FC236}">
                <a16:creationId xmlns:a16="http://schemas.microsoft.com/office/drawing/2014/main" id="{4A593091-C0B2-47C5-98C8-E5CAEA16AF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482" y="2131490"/>
            <a:ext cx="6416596" cy="1051651"/>
          </a:xfrm>
          <a:prstGeom prst="rect">
            <a:avLst/>
          </a:prstGeom>
        </p:spPr>
      </p:pic>
      <p:cxnSp>
        <p:nvCxnSpPr>
          <p:cNvPr id="82" name="直線矢印コネクタ 81">
            <a:extLst>
              <a:ext uri="{FF2B5EF4-FFF2-40B4-BE49-F238E27FC236}">
                <a16:creationId xmlns:a16="http://schemas.microsoft.com/office/drawing/2014/main" id="{61293090-DA19-4B47-8247-D37438668259}"/>
              </a:ext>
            </a:extLst>
          </p:cNvPr>
          <p:cNvCxnSpPr>
            <a:cxnSpLocks/>
          </p:cNvCxnSpPr>
          <p:nvPr/>
        </p:nvCxnSpPr>
        <p:spPr>
          <a:xfrm flipH="1">
            <a:off x="2302236" y="6508065"/>
            <a:ext cx="212389" cy="0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>
            <a:extLst>
              <a:ext uri="{FF2B5EF4-FFF2-40B4-BE49-F238E27FC236}">
                <a16:creationId xmlns:a16="http://schemas.microsoft.com/office/drawing/2014/main" id="{24683192-C7CD-40E1-B683-834232BF2197}"/>
              </a:ext>
            </a:extLst>
          </p:cNvPr>
          <p:cNvCxnSpPr>
            <a:cxnSpLocks/>
          </p:cNvCxnSpPr>
          <p:nvPr/>
        </p:nvCxnSpPr>
        <p:spPr>
          <a:xfrm>
            <a:off x="2001138" y="6508065"/>
            <a:ext cx="184344" cy="0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矢印コネクタ 86">
            <a:extLst>
              <a:ext uri="{FF2B5EF4-FFF2-40B4-BE49-F238E27FC236}">
                <a16:creationId xmlns:a16="http://schemas.microsoft.com/office/drawing/2014/main" id="{17DE4838-2840-4BC1-A3F4-DB094471B276}"/>
              </a:ext>
            </a:extLst>
          </p:cNvPr>
          <p:cNvCxnSpPr>
            <a:cxnSpLocks/>
          </p:cNvCxnSpPr>
          <p:nvPr/>
        </p:nvCxnSpPr>
        <p:spPr>
          <a:xfrm flipH="1">
            <a:off x="2443063" y="6358312"/>
            <a:ext cx="212389" cy="0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>
            <a:extLst>
              <a:ext uri="{FF2B5EF4-FFF2-40B4-BE49-F238E27FC236}">
                <a16:creationId xmlns:a16="http://schemas.microsoft.com/office/drawing/2014/main" id="{BBAA97A0-AEE3-4383-B899-D64409086FD6}"/>
              </a:ext>
            </a:extLst>
          </p:cNvPr>
          <p:cNvCxnSpPr>
            <a:cxnSpLocks/>
          </p:cNvCxnSpPr>
          <p:nvPr/>
        </p:nvCxnSpPr>
        <p:spPr>
          <a:xfrm>
            <a:off x="2088640" y="6358312"/>
            <a:ext cx="184344" cy="0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>
            <a:extLst>
              <a:ext uri="{FF2B5EF4-FFF2-40B4-BE49-F238E27FC236}">
                <a16:creationId xmlns:a16="http://schemas.microsoft.com/office/drawing/2014/main" id="{21682FBC-D0E7-4466-8A5D-04312F37580A}"/>
              </a:ext>
            </a:extLst>
          </p:cNvPr>
          <p:cNvCxnSpPr>
            <a:cxnSpLocks/>
          </p:cNvCxnSpPr>
          <p:nvPr/>
        </p:nvCxnSpPr>
        <p:spPr>
          <a:xfrm>
            <a:off x="2463995" y="6188394"/>
            <a:ext cx="673123" cy="0"/>
          </a:xfrm>
          <a:prstGeom prst="straightConnector1">
            <a:avLst/>
          </a:prstGeom>
          <a:ln w="63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図 92" descr="アイコン が含まれている画像&#10;&#10;自動的に生成された説明">
            <a:extLst>
              <a:ext uri="{FF2B5EF4-FFF2-40B4-BE49-F238E27FC236}">
                <a16:creationId xmlns:a16="http://schemas.microsoft.com/office/drawing/2014/main" id="{72CDA7C0-6D21-4BC4-BFA8-A8CF79CCBF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706" y="5689118"/>
            <a:ext cx="3429297" cy="449619"/>
          </a:xfrm>
          <a:prstGeom prst="rect">
            <a:avLst/>
          </a:prstGeom>
        </p:spPr>
      </p:pic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120F490A-4D43-4EA9-A9C0-A304C76F1E6C}"/>
              </a:ext>
            </a:extLst>
          </p:cNvPr>
          <p:cNvSpPr txBox="1"/>
          <p:nvPr/>
        </p:nvSpPr>
        <p:spPr>
          <a:xfrm>
            <a:off x="2640514" y="5979025"/>
            <a:ext cx="5091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err="1"/>
              <a:t>tss</a:t>
            </a:r>
            <a:endParaRPr kumimoji="1" lang="ja-JP" altLang="en-US" sz="1000" dirty="0"/>
          </a:p>
        </p:txBody>
      </p:sp>
      <p:sp>
        <p:nvSpPr>
          <p:cNvPr id="95" name="テキスト ボックス 203">
            <a:extLst>
              <a:ext uri="{FF2B5EF4-FFF2-40B4-BE49-F238E27FC236}">
                <a16:creationId xmlns:a16="http://schemas.microsoft.com/office/drawing/2014/main" id="{1CA584F3-FF17-48DC-B5C8-A278DCDAB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627" y="6367549"/>
            <a:ext cx="42672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altLang="ja-JP" sz="1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ms</a:t>
            </a:r>
            <a:endParaRPr lang="en-US" altLang="ja-JP" sz="1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テキスト ボックス 203">
            <a:extLst>
              <a:ext uri="{FF2B5EF4-FFF2-40B4-BE49-F238E27FC236}">
                <a16:creationId xmlns:a16="http://schemas.microsoft.com/office/drawing/2014/main" id="{29DA1E1A-9CAA-41DC-9545-27753CC12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5638" y="6225246"/>
            <a:ext cx="42672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altLang="ja-JP" sz="1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ms</a:t>
            </a:r>
            <a:endParaRPr lang="en-US" altLang="ja-JP" sz="1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テキスト ボックス 203">
            <a:extLst>
              <a:ext uri="{FF2B5EF4-FFF2-40B4-BE49-F238E27FC236}">
                <a16:creationId xmlns:a16="http://schemas.microsoft.com/office/drawing/2014/main" id="{D3B0CA10-3DD9-4D1D-A2DC-F7AEA270B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293" y="5208751"/>
            <a:ext cx="41069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altLang="ja-JP" sz="1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uA</a:t>
            </a:r>
            <a:endParaRPr lang="en-US" altLang="ja-JP" sz="1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259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グラフ, 折れ線グラフ&#10;&#10;自動的に生成された説明">
            <a:extLst>
              <a:ext uri="{FF2B5EF4-FFF2-40B4-BE49-F238E27FC236}">
                <a16:creationId xmlns:a16="http://schemas.microsoft.com/office/drawing/2014/main" id="{8519C3C5-7B01-41A6-9BFB-361B0C6281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84" y="917049"/>
            <a:ext cx="4648603" cy="5829805"/>
          </a:xfrm>
          <a:prstGeom prst="rect">
            <a:avLst/>
          </a:prstGeom>
        </p:spPr>
      </p:pic>
      <p:pic>
        <p:nvPicPr>
          <p:cNvPr id="5" name="図 4" descr="グラフ, 折れ線グラフ&#10;&#10;自動的に生成された説明">
            <a:extLst>
              <a:ext uri="{FF2B5EF4-FFF2-40B4-BE49-F238E27FC236}">
                <a16:creationId xmlns:a16="http://schemas.microsoft.com/office/drawing/2014/main" id="{9F0FD397-013B-4654-950D-165125AA04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487" y="951341"/>
            <a:ext cx="4625741" cy="288061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359AED-E73B-459D-AD6E-8A4348FEB565}"/>
              </a:ext>
            </a:extLst>
          </p:cNvPr>
          <p:cNvSpPr txBox="1"/>
          <p:nvPr/>
        </p:nvSpPr>
        <p:spPr>
          <a:xfrm>
            <a:off x="1033670" y="182880"/>
            <a:ext cx="3265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TPS54527EVM-052</a:t>
            </a:r>
            <a:r>
              <a:rPr kumimoji="1" lang="ja-JP" altLang="en-US" dirty="0"/>
              <a:t> </a:t>
            </a:r>
            <a:r>
              <a:rPr kumimoji="1" lang="en-US" altLang="ja-JP" dirty="0"/>
              <a:t>Start-UP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711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6A8A25B0B977B42B39A28786EA944CD" ma:contentTypeVersion="12" ma:contentTypeDescription="新しいドキュメントを作成します。" ma:contentTypeScope="" ma:versionID="b94699558a7f72b17bf226c82810b6b8">
  <xsd:schema xmlns:xsd="http://www.w3.org/2001/XMLSchema" xmlns:xs="http://www.w3.org/2001/XMLSchema" xmlns:p="http://schemas.microsoft.com/office/2006/metadata/properties" xmlns:ns3="ef82ca53-ace6-44b1-94f7-3bb6e059d79e" xmlns:ns4="cabcef75-464c-4942-aa0c-bf702d6beb1a" targetNamespace="http://schemas.microsoft.com/office/2006/metadata/properties" ma:root="true" ma:fieldsID="8c4bac1be4e5ad285dd719ffdb93286f" ns3:_="" ns4:_="">
    <xsd:import namespace="ef82ca53-ace6-44b1-94f7-3bb6e059d79e"/>
    <xsd:import namespace="cabcef75-464c-4942-aa0c-bf702d6beb1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2ca53-ace6-44b1-94f7-3bb6e059d79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bcef75-464c-4942-aa0c-bf702d6beb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251780-218A-4A42-9535-F1D230623E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82ca53-ace6-44b1-94f7-3bb6e059d79e"/>
    <ds:schemaRef ds:uri="cabcef75-464c-4942-aa0c-bf702d6beb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127955-06C1-434E-9032-709DAF69F2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E67CB8-5C97-4EAD-BAB0-23E1391777A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31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TED ECE2 Kurahara Kensaku</dc:creator>
  <cp:lastModifiedBy>TED ECE2 Kurahara Kensaku</cp:lastModifiedBy>
  <cp:revision>3</cp:revision>
  <dcterms:created xsi:type="dcterms:W3CDTF">2021-07-21T10:21:37Z</dcterms:created>
  <dcterms:modified xsi:type="dcterms:W3CDTF">2021-07-21T10:49:44Z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0x010100D6A8A25B0B977B42B39A28786EA944CD</vt:lpwstr>
  </property>
</Properties>
</file>