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EB355A-41B7-44BD-8518-86F16F1DC2D2}" v="3" dt="2021-07-26T09:40:24.7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D ECE2 Kurahara Kensaku" userId="e3e20b07-1b33-402f-b754-d42344b8404d" providerId="ADAL" clId="{A6EB355A-41B7-44BD-8518-86F16F1DC2D2}"/>
    <pc:docChg chg="modSld">
      <pc:chgData name="TED ECE2 Kurahara Kensaku" userId="e3e20b07-1b33-402f-b754-d42344b8404d" providerId="ADAL" clId="{A6EB355A-41B7-44BD-8518-86F16F1DC2D2}" dt="2021-07-26T09:40:50.026" v="49" actId="1076"/>
      <pc:docMkLst>
        <pc:docMk/>
      </pc:docMkLst>
      <pc:sldChg chg="addSp modSp">
        <pc:chgData name="TED ECE2 Kurahara Kensaku" userId="e3e20b07-1b33-402f-b754-d42344b8404d" providerId="ADAL" clId="{A6EB355A-41B7-44BD-8518-86F16F1DC2D2}" dt="2021-07-26T09:40:50.026" v="49" actId="1076"/>
        <pc:sldMkLst>
          <pc:docMk/>
          <pc:sldMk cId="2971755791" sldId="256"/>
        </pc:sldMkLst>
        <pc:spChg chg="add mod">
          <ac:chgData name="TED ECE2 Kurahara Kensaku" userId="e3e20b07-1b33-402f-b754-d42344b8404d" providerId="ADAL" clId="{A6EB355A-41B7-44BD-8518-86F16F1DC2D2}" dt="2021-07-26T09:40:50.026" v="49" actId="1076"/>
          <ac:spMkLst>
            <pc:docMk/>
            <pc:sldMk cId="2971755791" sldId="256"/>
            <ac:spMk id="10" creationId="{9353C4E6-9060-4FCB-A602-1325D6330978}"/>
          </ac:spMkLst>
        </pc:spChg>
        <pc:spChg chg="add mod">
          <ac:chgData name="TED ECE2 Kurahara Kensaku" userId="e3e20b07-1b33-402f-b754-d42344b8404d" providerId="ADAL" clId="{A6EB355A-41B7-44BD-8518-86F16F1DC2D2}" dt="2021-07-26T09:40:42.522" v="48" actId="20577"/>
          <ac:spMkLst>
            <pc:docMk/>
            <pc:sldMk cId="2971755791" sldId="256"/>
            <ac:spMk id="11" creationId="{A360D876-D383-48C4-8F8E-B4E4A4CB02A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4AD399-29B1-4944-BD33-2895457E4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8F433AC-50C5-4CDE-8EB8-3FE230ACAD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1B6130-3B34-4C9D-9430-B2BBB14B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53F31E-3AFA-40FC-B916-EA8F0A846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B6C94E-E2EB-4E1D-9570-3DA8B157B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588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F8C079-2496-4081-8475-60CC1E5E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B4B579-3052-4ED4-B04D-92069EA1F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659108-AF65-4D3A-A677-98157242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6FC02C-7256-43E1-80C8-CD91D3EA1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BB28D3-DB74-4AFF-8BCE-2F28B3DE4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02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1BDE824-B929-42DF-8E94-1FFC6D9228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436F267-B392-400C-A15D-D8B588369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EFB2EB-0AB1-47D4-BF62-C30D126BA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189F3E-0967-48F6-91C4-B00B9C9B6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8504696-2440-4F7E-976E-E9B17D28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131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8E3C5-6DEB-42B4-80A0-2BBA14898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449B2C-FBFB-4E81-ABFD-614D91990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E56DEA-0B53-4CAA-A83E-4645E5C6C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113BDB-AA48-48AA-8359-5B0979C65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63C0F88-DFE5-4920-BD69-3B4E0742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0635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8EDF69-0EEB-4166-887A-7476B5709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C3C811-FB6B-46DA-BF35-AAE2451D1C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6CF3CA-06D7-47C7-B6A1-3ADB63972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5BEF7D-4D1F-4A23-9BFC-03988F33E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EA416-14DB-428F-A0CD-5E4AB8D06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92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918990-A4A4-462D-8ED8-0C0BED230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47B198-CEDD-4A04-BE87-9E66AFFE25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088DC91-8FBE-4CE4-AFBA-A2B624236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98D1B6-4991-46EF-BB7B-753389ACF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91E5D3-A99A-4841-8AFD-273ABD506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802D50-F934-4470-86D0-7B64CECC9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123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4DD2A2-A3A8-4269-9C98-40630C082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8889B2-171A-423C-92C9-D3C51C2DE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5915F5-B777-4C64-BB20-061C5E644B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7419135-ABAD-412C-AD97-C890CD679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1847DF4-406E-4050-95E4-40E695F701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1968165-7775-41B8-AC78-ACB1DA0D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107A10-BE5B-429B-8D3B-80A05010F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E5761D1-DAC0-4568-93E1-16421CC73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44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19D78F-40D0-4287-A780-EDC11A713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78F4528-6429-449A-82EF-80BF57C97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9BA1BD6-2C10-4CF1-92E1-4620A2673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641DEE5-5DA3-4F13-A19D-9E940A627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01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70CA5C5-6147-4D92-8BE8-55FB8B8E5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F4A2A93-DE47-4452-A82F-E81488E44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421321-85E9-4E12-99B4-4007B4DCA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165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15464C-39A4-45FC-A424-1D5A14398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624D46-4097-4232-A397-BDD1CEFF3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C68CE9-1D4E-4154-A297-F496AA0B2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DEF93E-E682-4639-8B68-CFEE8133C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2370BD-743F-42EC-9425-4B7429B16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EDE935-3802-41E7-9897-68831507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827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DFA39E-302D-4B11-A0A8-4AFFF45AB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00736D-6CC0-4D61-AA49-7A38AA9FF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A980EBF-EC20-43FF-9E20-98FF63222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1C5E58-7C3A-46CB-A810-35983D8B2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C030E6-B475-436D-A80C-CE4F18A6E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E42500-D8B1-4CDE-8EA9-DE1EC8E5A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09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30BBD5B-26E7-4FF3-A07E-FD15013B5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F8A65D-479D-42CA-A319-4AC49337E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D171F9-9EC4-456F-B74C-03969BF77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1685E-4625-4EC4-8F84-78AD8D3A4D83}" type="datetimeFigureOut">
              <a:rPr kumimoji="1" lang="ja-JP" altLang="en-US" smtClean="0"/>
              <a:t>2021/7/26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50D75B-526F-4772-B5B5-1444C24CBE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9CC568-7230-4F62-AFDD-18FD53A22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C0A64-C475-420C-AC16-F2947308B5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80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ダイアグラム&#10;&#10;自動的に生成された説明">
            <a:extLst>
              <a:ext uri="{FF2B5EF4-FFF2-40B4-BE49-F238E27FC236}">
                <a16:creationId xmlns:a16="http://schemas.microsoft.com/office/drawing/2014/main" id="{1C396989-9BAE-4E87-AFA4-94A20959B8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6554" y="1140543"/>
            <a:ext cx="7479189" cy="5316455"/>
          </a:xfrm>
          <a:prstGeom prst="rect">
            <a:avLst/>
          </a:prstGeom>
        </p:spPr>
      </p:pic>
      <p:sp>
        <p:nvSpPr>
          <p:cNvPr id="8" name="楕円 7">
            <a:extLst>
              <a:ext uri="{FF2B5EF4-FFF2-40B4-BE49-F238E27FC236}">
                <a16:creationId xmlns:a16="http://schemas.microsoft.com/office/drawing/2014/main" id="{33460152-EA95-4F31-9D12-C92A45E3E2CC}"/>
              </a:ext>
            </a:extLst>
          </p:cNvPr>
          <p:cNvSpPr/>
          <p:nvPr/>
        </p:nvSpPr>
        <p:spPr>
          <a:xfrm>
            <a:off x="6213987" y="5574889"/>
            <a:ext cx="462116" cy="2851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BBA1BE12-6078-47F8-8EDF-8B0CD3768753}"/>
              </a:ext>
            </a:extLst>
          </p:cNvPr>
          <p:cNvSpPr/>
          <p:nvPr/>
        </p:nvSpPr>
        <p:spPr>
          <a:xfrm>
            <a:off x="5968175" y="5884609"/>
            <a:ext cx="255644" cy="28513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353C4E6-9060-4FCB-A602-1325D6330978}"/>
              </a:ext>
            </a:extLst>
          </p:cNvPr>
          <p:cNvSpPr txBox="1"/>
          <p:nvPr/>
        </p:nvSpPr>
        <p:spPr>
          <a:xfrm>
            <a:off x="5240028" y="6226999"/>
            <a:ext cx="2092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EN to UVLO Clear</a:t>
            </a:r>
            <a:endParaRPr kumimoji="1"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360D876-D383-48C4-8F8E-B4E4A4CB02A3}"/>
              </a:ext>
            </a:extLst>
          </p:cNvPr>
          <p:cNvSpPr txBox="1"/>
          <p:nvPr/>
        </p:nvSpPr>
        <p:spPr>
          <a:xfrm>
            <a:off x="7181899" y="5881513"/>
            <a:ext cx="3552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UVLO Clear to SS starting point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71755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345508AF-7C59-4D5B-A146-6B3FB603FBC3}"/>
              </a:ext>
            </a:extLst>
          </p:cNvPr>
          <p:cNvCxnSpPr/>
          <p:nvPr/>
        </p:nvCxnSpPr>
        <p:spPr>
          <a:xfrm flipV="1">
            <a:off x="1579552" y="648560"/>
            <a:ext cx="0" cy="504055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91305632-C51B-4505-A7F4-EA8D0675FEAF}"/>
              </a:ext>
            </a:extLst>
          </p:cNvPr>
          <p:cNvCxnSpPr/>
          <p:nvPr/>
        </p:nvCxnSpPr>
        <p:spPr>
          <a:xfrm>
            <a:off x="1422389" y="5106035"/>
            <a:ext cx="352480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44">
            <a:extLst>
              <a:ext uri="{FF2B5EF4-FFF2-40B4-BE49-F238E27FC236}">
                <a16:creationId xmlns:a16="http://schemas.microsoft.com/office/drawing/2014/main" id="{8E11FDEF-C91A-4118-9783-789D36210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702" y="556141"/>
            <a:ext cx="2682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</a:t>
            </a:r>
            <a:endParaRPr lang="ja-JP" altLang="en-US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4969C7E3-8E2D-4F95-B06C-D15ECDB4B693}"/>
              </a:ext>
            </a:extLst>
          </p:cNvPr>
          <p:cNvCxnSpPr/>
          <p:nvPr/>
        </p:nvCxnSpPr>
        <p:spPr>
          <a:xfrm flipV="1">
            <a:off x="2447396" y="3522773"/>
            <a:ext cx="1463399" cy="627592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0475B0AA-AEE5-4D4C-B94D-1DF5FFA694AF}"/>
              </a:ext>
            </a:extLst>
          </p:cNvPr>
          <p:cNvCxnSpPr/>
          <p:nvPr/>
        </p:nvCxnSpPr>
        <p:spPr>
          <a:xfrm>
            <a:off x="4378314" y="2644773"/>
            <a:ext cx="424853" cy="4382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51ABFB65-F2BF-432E-A0A1-B9A0A0EAE040}"/>
              </a:ext>
            </a:extLst>
          </p:cNvPr>
          <p:cNvCxnSpPr/>
          <p:nvPr/>
        </p:nvCxnSpPr>
        <p:spPr>
          <a:xfrm flipH="1">
            <a:off x="1576377" y="4392329"/>
            <a:ext cx="710736" cy="0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51719F69-A492-4973-82ED-36BE4AF7B5EE}"/>
              </a:ext>
            </a:extLst>
          </p:cNvPr>
          <p:cNvCxnSpPr/>
          <p:nvPr/>
        </p:nvCxnSpPr>
        <p:spPr>
          <a:xfrm>
            <a:off x="1517639" y="1656174"/>
            <a:ext cx="3429555" cy="127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35EF0E03-E084-4505-B070-B55A155A7FD7}"/>
              </a:ext>
            </a:extLst>
          </p:cNvPr>
          <p:cNvCxnSpPr/>
          <p:nvPr/>
        </p:nvCxnSpPr>
        <p:spPr>
          <a:xfrm>
            <a:off x="1570027" y="1379949"/>
            <a:ext cx="2808287" cy="0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87D06ED-8AFC-400E-B59B-467BF6DDBBE6}"/>
              </a:ext>
            </a:extLst>
          </p:cNvPr>
          <p:cNvCxnSpPr/>
          <p:nvPr/>
        </p:nvCxnSpPr>
        <p:spPr>
          <a:xfrm flipV="1">
            <a:off x="1579552" y="1656174"/>
            <a:ext cx="619125" cy="3175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6994BB54-FB23-4323-94CC-8440999D3638}"/>
              </a:ext>
            </a:extLst>
          </p:cNvPr>
          <p:cNvCxnSpPr/>
          <p:nvPr/>
        </p:nvCxnSpPr>
        <p:spPr>
          <a:xfrm flipH="1">
            <a:off x="2198677" y="1184687"/>
            <a:ext cx="173186" cy="471487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61167A9-587A-4604-86DE-978384E388BD}"/>
              </a:ext>
            </a:extLst>
          </p:cNvPr>
          <p:cNvCxnSpPr/>
          <p:nvPr/>
        </p:nvCxnSpPr>
        <p:spPr>
          <a:xfrm>
            <a:off x="2371863" y="1184687"/>
            <a:ext cx="2431304" cy="0"/>
          </a:xfrm>
          <a:prstGeom prst="line">
            <a:avLst/>
          </a:prstGeom>
          <a:ln w="28575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203">
            <a:extLst>
              <a:ext uri="{FF2B5EF4-FFF2-40B4-BE49-F238E27FC236}">
                <a16:creationId xmlns:a16="http://schemas.microsoft.com/office/drawing/2014/main" id="{28F14ECC-BCE3-479C-9C95-80C4D3724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0439" y="1184687"/>
            <a:ext cx="51648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3.75V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5271912-BD64-402A-AB39-1A1DC16DC567}"/>
              </a:ext>
            </a:extLst>
          </p:cNvPr>
          <p:cNvCxnSpPr/>
          <p:nvPr/>
        </p:nvCxnSpPr>
        <p:spPr>
          <a:xfrm flipV="1">
            <a:off x="1668451" y="792574"/>
            <a:ext cx="441325" cy="876300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A7D2F057-479A-4B3F-A7D7-37898F6F8C3D}"/>
              </a:ext>
            </a:extLst>
          </p:cNvPr>
          <p:cNvCxnSpPr/>
          <p:nvPr/>
        </p:nvCxnSpPr>
        <p:spPr>
          <a:xfrm>
            <a:off x="2109776" y="792574"/>
            <a:ext cx="2693391" cy="0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203">
            <a:extLst>
              <a:ext uri="{FF2B5EF4-FFF2-40B4-BE49-F238E27FC236}">
                <a16:creationId xmlns:a16="http://schemas.microsoft.com/office/drawing/2014/main" id="{34985F3B-365B-444E-9D98-6B372DA6E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64" y="843374"/>
            <a:ext cx="3984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VIN</a:t>
            </a:r>
            <a:endParaRPr lang="ja-JP" altLang="en-US" sz="10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テキスト ボックス 203">
            <a:extLst>
              <a:ext uri="{FF2B5EF4-FFF2-40B4-BE49-F238E27FC236}">
                <a16:creationId xmlns:a16="http://schemas.microsoft.com/office/drawing/2014/main" id="{63764658-B3D0-4ED3-89AC-FDF4A7294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6452" y="1297399"/>
            <a:ext cx="6175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VREG5</a:t>
            </a:r>
            <a:endParaRPr lang="ja-JP" altLang="en-US" sz="100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7FB4E4EB-D86F-4639-910C-816DDC41C93E}"/>
              </a:ext>
            </a:extLst>
          </p:cNvPr>
          <p:cNvCxnSpPr/>
          <p:nvPr/>
        </p:nvCxnSpPr>
        <p:spPr>
          <a:xfrm flipV="1">
            <a:off x="2198677" y="2011774"/>
            <a:ext cx="0" cy="219075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170A5BC1-FA9E-4535-883D-B07C73A0C35B}"/>
              </a:ext>
            </a:extLst>
          </p:cNvPr>
          <p:cNvCxnSpPr/>
          <p:nvPr/>
        </p:nvCxnSpPr>
        <p:spPr>
          <a:xfrm flipV="1">
            <a:off x="1570027" y="2227674"/>
            <a:ext cx="619125" cy="3175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8DB905C8-3263-43A3-AE84-24A958F89A2A}"/>
              </a:ext>
            </a:extLst>
          </p:cNvPr>
          <p:cNvCxnSpPr/>
          <p:nvPr/>
        </p:nvCxnSpPr>
        <p:spPr>
          <a:xfrm flipV="1">
            <a:off x="2198677" y="1997487"/>
            <a:ext cx="2604490" cy="14287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03">
            <a:extLst>
              <a:ext uri="{FF2B5EF4-FFF2-40B4-BE49-F238E27FC236}">
                <a16:creationId xmlns:a16="http://schemas.microsoft.com/office/drawing/2014/main" id="{6DB0B501-948A-4ACA-8654-06E565D42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64" y="1997487"/>
            <a:ext cx="3619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EN</a:t>
            </a:r>
            <a:endParaRPr lang="ja-JP" altLang="en-US" sz="100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0D6F9D2-087A-4C3E-86A3-EB71219CE9D5}"/>
              </a:ext>
            </a:extLst>
          </p:cNvPr>
          <p:cNvCxnSpPr>
            <a:cxnSpLocks/>
          </p:cNvCxnSpPr>
          <p:nvPr/>
        </p:nvCxnSpPr>
        <p:spPr>
          <a:xfrm flipH="1">
            <a:off x="2280048" y="1140459"/>
            <a:ext cx="5222" cy="5443221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D819BFCA-2B0F-4F37-98DE-B88260DD73DF}"/>
              </a:ext>
            </a:extLst>
          </p:cNvPr>
          <p:cNvCxnSpPr/>
          <p:nvPr/>
        </p:nvCxnSpPr>
        <p:spPr>
          <a:xfrm flipV="1">
            <a:off x="2287113" y="2372137"/>
            <a:ext cx="0" cy="219075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DA20E0B6-E428-4ABE-B2AD-680C4B71F446}"/>
              </a:ext>
            </a:extLst>
          </p:cNvPr>
          <p:cNvCxnSpPr/>
          <p:nvPr/>
        </p:nvCxnSpPr>
        <p:spPr>
          <a:xfrm>
            <a:off x="1579552" y="2588037"/>
            <a:ext cx="705718" cy="3175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3AFD01FE-5A9D-445F-81A2-A5E390ED3F9B}"/>
              </a:ext>
            </a:extLst>
          </p:cNvPr>
          <p:cNvCxnSpPr/>
          <p:nvPr/>
        </p:nvCxnSpPr>
        <p:spPr>
          <a:xfrm>
            <a:off x="2285270" y="2341974"/>
            <a:ext cx="2517897" cy="0"/>
          </a:xfrm>
          <a:prstGeom prst="line">
            <a:avLst/>
          </a:prstGeom>
          <a:ln w="28575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03">
            <a:extLst>
              <a:ext uri="{FF2B5EF4-FFF2-40B4-BE49-F238E27FC236}">
                <a16:creationId xmlns:a16="http://schemas.microsoft.com/office/drawing/2014/main" id="{C5ECC230-180D-4097-B28F-6CC4D8F74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64" y="2341974"/>
            <a:ext cx="53181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UVLO</a:t>
            </a:r>
            <a:endParaRPr lang="ja-JP" altLang="en-US" sz="100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8C98A4B0-C24E-4B8F-B8D6-B13541BA8A2A}"/>
              </a:ext>
            </a:extLst>
          </p:cNvPr>
          <p:cNvCxnSpPr/>
          <p:nvPr/>
        </p:nvCxnSpPr>
        <p:spPr>
          <a:xfrm>
            <a:off x="3556003" y="3536414"/>
            <a:ext cx="1095375" cy="0"/>
          </a:xfrm>
          <a:prstGeom prst="line">
            <a:avLst/>
          </a:prstGeom>
          <a:ln w="19050">
            <a:solidFill>
              <a:srgbClr val="3333CC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03">
            <a:extLst>
              <a:ext uri="{FF2B5EF4-FFF2-40B4-BE49-F238E27FC236}">
                <a16:creationId xmlns:a16="http://schemas.microsoft.com/office/drawing/2014/main" id="{48569181-C90D-495C-9F3B-F37FD3AD9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4867" y="3911658"/>
            <a:ext cx="34015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?V</a:t>
            </a: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2B2DAC60-B874-423C-9ECB-9A3D24FF6C73}"/>
              </a:ext>
            </a:extLst>
          </p:cNvPr>
          <p:cNvCxnSpPr>
            <a:cxnSpLocks/>
          </p:cNvCxnSpPr>
          <p:nvPr/>
        </p:nvCxnSpPr>
        <p:spPr>
          <a:xfrm>
            <a:off x="2447396" y="4011454"/>
            <a:ext cx="0" cy="2389346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962AF583-F732-44F4-8276-6CBAE0D9EF52}"/>
              </a:ext>
            </a:extLst>
          </p:cNvPr>
          <p:cNvCxnSpPr/>
          <p:nvPr/>
        </p:nvCxnSpPr>
        <p:spPr>
          <a:xfrm flipH="1" flipV="1">
            <a:off x="1566852" y="5112385"/>
            <a:ext cx="880544" cy="2785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64D3EE0B-A271-449C-B5AC-A192B6DA7C19}"/>
              </a:ext>
            </a:extLst>
          </p:cNvPr>
          <p:cNvCxnSpPr/>
          <p:nvPr/>
        </p:nvCxnSpPr>
        <p:spPr>
          <a:xfrm flipV="1">
            <a:off x="2447396" y="4567357"/>
            <a:ext cx="689722" cy="547813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4EB4A24B-7D8D-402F-9421-D00476EF9832}"/>
              </a:ext>
            </a:extLst>
          </p:cNvPr>
          <p:cNvCxnSpPr/>
          <p:nvPr/>
        </p:nvCxnSpPr>
        <p:spPr>
          <a:xfrm>
            <a:off x="3137118" y="4558223"/>
            <a:ext cx="1666049" cy="0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203">
            <a:extLst>
              <a:ext uri="{FF2B5EF4-FFF2-40B4-BE49-F238E27FC236}">
                <a16:creationId xmlns:a16="http://schemas.microsoft.com/office/drawing/2014/main" id="{0913E4C9-BD44-4FAD-BB5E-5D9029146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27" y="3946242"/>
            <a:ext cx="3556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3333CC"/>
                </a:solidFill>
                <a:latin typeface="Arial" pitchFamily="34" charset="0"/>
                <a:cs typeface="Arial" pitchFamily="34" charset="0"/>
              </a:rPr>
              <a:t>SS</a:t>
            </a:r>
            <a:endParaRPr lang="ja-JP" altLang="en-US" sz="1000">
              <a:solidFill>
                <a:srgbClr val="3333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テキスト ボックス 203">
            <a:extLst>
              <a:ext uri="{FF2B5EF4-FFF2-40B4-BE49-F238E27FC236}">
                <a16:creationId xmlns:a16="http://schemas.microsoft.com/office/drawing/2014/main" id="{EF485AE4-94C0-476C-8094-868F53896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489" y="4623435"/>
            <a:ext cx="5397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VOUT</a:t>
            </a:r>
            <a:endParaRPr lang="ja-JP" altLang="en-US" sz="1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F8ED1FE1-4ADC-48EE-8082-FF18C85ECDC0}"/>
              </a:ext>
            </a:extLst>
          </p:cNvPr>
          <p:cNvCxnSpPr>
            <a:cxnSpLocks/>
          </p:cNvCxnSpPr>
          <p:nvPr/>
        </p:nvCxnSpPr>
        <p:spPr>
          <a:xfrm flipH="1">
            <a:off x="3890001" y="2887163"/>
            <a:ext cx="20794" cy="3513637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B37D3E9-3CB9-403A-8CA6-12F1DAECFD60}"/>
              </a:ext>
            </a:extLst>
          </p:cNvPr>
          <p:cNvCxnSpPr/>
          <p:nvPr/>
        </p:nvCxnSpPr>
        <p:spPr>
          <a:xfrm>
            <a:off x="4028270" y="3746019"/>
            <a:ext cx="0" cy="395470"/>
          </a:xfrm>
          <a:prstGeom prst="straightConnector1">
            <a:avLst/>
          </a:prstGeom>
          <a:ln w="63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439BCCB9-9482-4498-8A40-A5B371D8C38E}"/>
              </a:ext>
            </a:extLst>
          </p:cNvPr>
          <p:cNvCxnSpPr/>
          <p:nvPr/>
        </p:nvCxnSpPr>
        <p:spPr>
          <a:xfrm>
            <a:off x="1517639" y="4392329"/>
            <a:ext cx="342955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FAD041D1-0CA8-408B-923D-D79A5A50EB81}"/>
              </a:ext>
            </a:extLst>
          </p:cNvPr>
          <p:cNvCxnSpPr/>
          <p:nvPr/>
        </p:nvCxnSpPr>
        <p:spPr>
          <a:xfrm flipV="1">
            <a:off x="3910795" y="2649155"/>
            <a:ext cx="467519" cy="879724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203">
            <a:extLst>
              <a:ext uri="{FF2B5EF4-FFF2-40B4-BE49-F238E27FC236}">
                <a16:creationId xmlns:a16="http://schemas.microsoft.com/office/drawing/2014/main" id="{D3D1B838-A3C7-4A37-AF15-9ABA42826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8270" y="3276552"/>
            <a:ext cx="34015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2V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441007C5-B579-4CED-BEF0-526E22894DB7}"/>
              </a:ext>
            </a:extLst>
          </p:cNvPr>
          <p:cNvCxnSpPr/>
          <p:nvPr/>
        </p:nvCxnSpPr>
        <p:spPr>
          <a:xfrm>
            <a:off x="2285270" y="4141489"/>
            <a:ext cx="1913079" cy="0"/>
          </a:xfrm>
          <a:prstGeom prst="line">
            <a:avLst/>
          </a:prstGeom>
          <a:ln w="19050">
            <a:solidFill>
              <a:srgbClr val="3333CC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8920189A-DE40-4E1F-A140-FDA4C67D1453}"/>
              </a:ext>
            </a:extLst>
          </p:cNvPr>
          <p:cNvCxnSpPr/>
          <p:nvPr/>
        </p:nvCxnSpPr>
        <p:spPr>
          <a:xfrm flipV="1">
            <a:off x="3008315" y="3746019"/>
            <a:ext cx="1136239" cy="13942"/>
          </a:xfrm>
          <a:prstGeom prst="line">
            <a:avLst/>
          </a:prstGeom>
          <a:ln w="19050">
            <a:solidFill>
              <a:srgbClr val="3333CC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テキスト ボックス 203">
            <a:extLst>
              <a:ext uri="{FF2B5EF4-FFF2-40B4-BE49-F238E27FC236}">
                <a16:creationId xmlns:a16="http://schemas.microsoft.com/office/drawing/2014/main" id="{62F87F67-5392-4061-8C60-2B02AB20F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6367" y="3830527"/>
            <a:ext cx="91082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0.765V=VFB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45B76438-AFC1-4939-9DD5-95E62D94C4DE}"/>
              </a:ext>
            </a:extLst>
          </p:cNvPr>
          <p:cNvCxnSpPr>
            <a:cxnSpLocks/>
          </p:cNvCxnSpPr>
          <p:nvPr/>
        </p:nvCxnSpPr>
        <p:spPr>
          <a:xfrm>
            <a:off x="3165060" y="3578609"/>
            <a:ext cx="0" cy="2822191"/>
          </a:xfrm>
          <a:prstGeom prst="line">
            <a:avLst/>
          </a:prstGeom>
          <a:ln w="6350">
            <a:solidFill>
              <a:schemeClr val="tx1"/>
            </a:solidFill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6685D40A-B0BD-4EE3-BC35-F91AD8CADF42}"/>
              </a:ext>
            </a:extLst>
          </p:cNvPr>
          <p:cNvCxnSpPr/>
          <p:nvPr/>
        </p:nvCxnSpPr>
        <p:spPr>
          <a:xfrm flipV="1">
            <a:off x="2330439" y="4150365"/>
            <a:ext cx="116957" cy="241965"/>
          </a:xfrm>
          <a:prstGeom prst="line">
            <a:avLst/>
          </a:prstGeom>
          <a:ln w="28575">
            <a:solidFill>
              <a:srgbClr val="0070C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8AFD9ED4-220B-44D2-8D71-F5A5E7BA1955}"/>
              </a:ext>
            </a:extLst>
          </p:cNvPr>
          <p:cNvCxnSpPr/>
          <p:nvPr/>
        </p:nvCxnSpPr>
        <p:spPr>
          <a:xfrm>
            <a:off x="1470013" y="5653843"/>
            <a:ext cx="352480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26FB2F3B-B057-49E3-9640-8B8C3B0200C6}"/>
              </a:ext>
            </a:extLst>
          </p:cNvPr>
          <p:cNvCxnSpPr/>
          <p:nvPr/>
        </p:nvCxnSpPr>
        <p:spPr>
          <a:xfrm flipH="1" flipV="1">
            <a:off x="1566852" y="5653844"/>
            <a:ext cx="706132" cy="2784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5BE98D69-04A7-4DE4-ADC7-23370FD71D3A}"/>
              </a:ext>
            </a:extLst>
          </p:cNvPr>
          <p:cNvCxnSpPr/>
          <p:nvPr/>
        </p:nvCxnSpPr>
        <p:spPr>
          <a:xfrm flipH="1" flipV="1">
            <a:off x="2287113" y="5329078"/>
            <a:ext cx="160283" cy="2784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EFF2FFF-7B04-4441-B151-B960AFB49A30}"/>
              </a:ext>
            </a:extLst>
          </p:cNvPr>
          <p:cNvCxnSpPr/>
          <p:nvPr/>
        </p:nvCxnSpPr>
        <p:spPr>
          <a:xfrm>
            <a:off x="2287113" y="5331862"/>
            <a:ext cx="1" cy="321981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F11C4BB7-0F43-4313-BA86-072512BB74AE}"/>
              </a:ext>
            </a:extLst>
          </p:cNvPr>
          <p:cNvCxnSpPr/>
          <p:nvPr/>
        </p:nvCxnSpPr>
        <p:spPr>
          <a:xfrm flipH="1">
            <a:off x="2458929" y="5545102"/>
            <a:ext cx="1451866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DED60676-E416-49AE-A159-AD871771A80F}"/>
              </a:ext>
            </a:extLst>
          </p:cNvPr>
          <p:cNvCxnSpPr/>
          <p:nvPr/>
        </p:nvCxnSpPr>
        <p:spPr>
          <a:xfrm>
            <a:off x="2463086" y="5318054"/>
            <a:ext cx="1" cy="227048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>
            <a:extLst>
              <a:ext uri="{FF2B5EF4-FFF2-40B4-BE49-F238E27FC236}">
                <a16:creationId xmlns:a16="http://schemas.microsoft.com/office/drawing/2014/main" id="{54E498E0-9C0A-4C37-A9A3-D90005E53485}"/>
              </a:ext>
            </a:extLst>
          </p:cNvPr>
          <p:cNvCxnSpPr/>
          <p:nvPr/>
        </p:nvCxnSpPr>
        <p:spPr>
          <a:xfrm>
            <a:off x="3904339" y="5212399"/>
            <a:ext cx="1" cy="346511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5EBAC709-64F8-4BB2-A7AE-E94F03EDC638}"/>
              </a:ext>
            </a:extLst>
          </p:cNvPr>
          <p:cNvCxnSpPr/>
          <p:nvPr/>
        </p:nvCxnSpPr>
        <p:spPr>
          <a:xfrm flipH="1">
            <a:off x="3890001" y="5218079"/>
            <a:ext cx="601779" cy="0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4D8F4550-AACA-402B-BF05-3FCC72650E9D}"/>
              </a:ext>
            </a:extLst>
          </p:cNvPr>
          <p:cNvCxnSpPr/>
          <p:nvPr/>
        </p:nvCxnSpPr>
        <p:spPr>
          <a:xfrm flipV="1">
            <a:off x="4491780" y="5218079"/>
            <a:ext cx="1" cy="435764"/>
          </a:xfrm>
          <a:prstGeom prst="line">
            <a:avLst/>
          </a:prstGeom>
          <a:ln w="285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EA7504F8-C2F2-4202-A516-776EA4F3AD91}"/>
              </a:ext>
            </a:extLst>
          </p:cNvPr>
          <p:cNvCxnSpPr/>
          <p:nvPr/>
        </p:nvCxnSpPr>
        <p:spPr>
          <a:xfrm>
            <a:off x="3006564" y="5304606"/>
            <a:ext cx="0" cy="216172"/>
          </a:xfrm>
          <a:prstGeom prst="straightConnector1">
            <a:avLst/>
          </a:prstGeom>
          <a:ln w="63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矢印コネクタ 57">
            <a:extLst>
              <a:ext uri="{FF2B5EF4-FFF2-40B4-BE49-F238E27FC236}">
                <a16:creationId xmlns:a16="http://schemas.microsoft.com/office/drawing/2014/main" id="{4CE43AE8-04EB-40AC-987F-3AED0E8E7D1D}"/>
              </a:ext>
            </a:extLst>
          </p:cNvPr>
          <p:cNvCxnSpPr/>
          <p:nvPr/>
        </p:nvCxnSpPr>
        <p:spPr>
          <a:xfrm flipV="1">
            <a:off x="2998448" y="5653843"/>
            <a:ext cx="0" cy="216024"/>
          </a:xfrm>
          <a:prstGeom prst="straightConnector1">
            <a:avLst/>
          </a:prstGeom>
          <a:ln w="63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203">
            <a:extLst>
              <a:ext uri="{FF2B5EF4-FFF2-40B4-BE49-F238E27FC236}">
                <a16:creationId xmlns:a16="http://schemas.microsoft.com/office/drawing/2014/main" id="{280AD39F-3730-4726-8078-296682049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3347" y="5837578"/>
            <a:ext cx="16369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Iss</a:t>
            </a: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=6uA(</a:t>
            </a:r>
            <a:r>
              <a:rPr lang="en-US" altLang="ja-JP" sz="1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typ</a:t>
            </a:r>
            <a:r>
              <a:rPr lang="en-US" altLang="ja-JP" sz="1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)@TPS54527</a:t>
            </a:r>
            <a:endParaRPr lang="ja-JP" altLang="en-US" sz="1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直線矢印コネクタ 59">
            <a:extLst>
              <a:ext uri="{FF2B5EF4-FFF2-40B4-BE49-F238E27FC236}">
                <a16:creationId xmlns:a16="http://schemas.microsoft.com/office/drawing/2014/main" id="{A5C7B072-3828-4825-B4B3-F4E18DB6DC82}"/>
              </a:ext>
            </a:extLst>
          </p:cNvPr>
          <p:cNvCxnSpPr/>
          <p:nvPr/>
        </p:nvCxnSpPr>
        <p:spPr>
          <a:xfrm>
            <a:off x="2367254" y="5115690"/>
            <a:ext cx="0" cy="216172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FF8366D0-3927-4E8B-A11B-68DEA080BC4F}"/>
              </a:ext>
            </a:extLst>
          </p:cNvPr>
          <p:cNvCxnSpPr/>
          <p:nvPr/>
        </p:nvCxnSpPr>
        <p:spPr>
          <a:xfrm flipV="1">
            <a:off x="2371863" y="5665580"/>
            <a:ext cx="0" cy="216024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203">
            <a:extLst>
              <a:ext uri="{FF2B5EF4-FFF2-40B4-BE49-F238E27FC236}">
                <a16:creationId xmlns:a16="http://schemas.microsoft.com/office/drawing/2014/main" id="{B3658F47-1491-42DD-ABD6-37948C9008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0263" y="5331862"/>
            <a:ext cx="3898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ISS</a:t>
            </a:r>
            <a:endParaRPr lang="ja-JP" altLang="en-US" sz="10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id="{97D5ADBD-0DDA-43A7-B080-5838EA59B30F}"/>
              </a:ext>
            </a:extLst>
          </p:cNvPr>
          <p:cNvCxnSpPr>
            <a:cxnSpLocks/>
          </p:cNvCxnSpPr>
          <p:nvPr/>
        </p:nvCxnSpPr>
        <p:spPr>
          <a:xfrm>
            <a:off x="2198678" y="1140459"/>
            <a:ext cx="2509" cy="5602247"/>
          </a:xfrm>
          <a:prstGeom prst="straightConnector1">
            <a:avLst/>
          </a:prstGeom>
          <a:ln>
            <a:solidFill>
              <a:schemeClr val="tx1"/>
            </a:solidFill>
            <a:prstDash val="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図 73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4A593091-C0B2-47C5-98C8-E5CAEA16AF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482" y="2131490"/>
            <a:ext cx="6416596" cy="1051651"/>
          </a:xfrm>
          <a:prstGeom prst="rect">
            <a:avLst/>
          </a:prstGeom>
        </p:spPr>
      </p:pic>
      <p:cxnSp>
        <p:nvCxnSpPr>
          <p:cNvPr id="82" name="直線矢印コネクタ 81">
            <a:extLst>
              <a:ext uri="{FF2B5EF4-FFF2-40B4-BE49-F238E27FC236}">
                <a16:creationId xmlns:a16="http://schemas.microsoft.com/office/drawing/2014/main" id="{61293090-DA19-4B47-8247-D37438668259}"/>
              </a:ext>
            </a:extLst>
          </p:cNvPr>
          <p:cNvCxnSpPr>
            <a:cxnSpLocks/>
          </p:cNvCxnSpPr>
          <p:nvPr/>
        </p:nvCxnSpPr>
        <p:spPr>
          <a:xfrm flipH="1">
            <a:off x="2302236" y="6508065"/>
            <a:ext cx="212389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線矢印コネクタ 82">
            <a:extLst>
              <a:ext uri="{FF2B5EF4-FFF2-40B4-BE49-F238E27FC236}">
                <a16:creationId xmlns:a16="http://schemas.microsoft.com/office/drawing/2014/main" id="{24683192-C7CD-40E1-B683-834232BF2197}"/>
              </a:ext>
            </a:extLst>
          </p:cNvPr>
          <p:cNvCxnSpPr>
            <a:cxnSpLocks/>
          </p:cNvCxnSpPr>
          <p:nvPr/>
        </p:nvCxnSpPr>
        <p:spPr>
          <a:xfrm>
            <a:off x="2001138" y="6508065"/>
            <a:ext cx="184344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線矢印コネクタ 86">
            <a:extLst>
              <a:ext uri="{FF2B5EF4-FFF2-40B4-BE49-F238E27FC236}">
                <a16:creationId xmlns:a16="http://schemas.microsoft.com/office/drawing/2014/main" id="{17DE4838-2840-4BC1-A3F4-DB094471B276}"/>
              </a:ext>
            </a:extLst>
          </p:cNvPr>
          <p:cNvCxnSpPr>
            <a:cxnSpLocks/>
          </p:cNvCxnSpPr>
          <p:nvPr/>
        </p:nvCxnSpPr>
        <p:spPr>
          <a:xfrm flipH="1">
            <a:off x="2443063" y="6358312"/>
            <a:ext cx="212389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>
            <a:extLst>
              <a:ext uri="{FF2B5EF4-FFF2-40B4-BE49-F238E27FC236}">
                <a16:creationId xmlns:a16="http://schemas.microsoft.com/office/drawing/2014/main" id="{BBAA97A0-AEE3-4383-B899-D64409086FD6}"/>
              </a:ext>
            </a:extLst>
          </p:cNvPr>
          <p:cNvCxnSpPr>
            <a:cxnSpLocks/>
          </p:cNvCxnSpPr>
          <p:nvPr/>
        </p:nvCxnSpPr>
        <p:spPr>
          <a:xfrm>
            <a:off x="2088640" y="6358312"/>
            <a:ext cx="184344" cy="0"/>
          </a:xfrm>
          <a:prstGeom prst="straightConnector1">
            <a:avLst/>
          </a:prstGeom>
          <a:ln w="63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>
            <a:extLst>
              <a:ext uri="{FF2B5EF4-FFF2-40B4-BE49-F238E27FC236}">
                <a16:creationId xmlns:a16="http://schemas.microsoft.com/office/drawing/2014/main" id="{21682FBC-D0E7-4466-8A5D-04312F37580A}"/>
              </a:ext>
            </a:extLst>
          </p:cNvPr>
          <p:cNvCxnSpPr>
            <a:cxnSpLocks/>
          </p:cNvCxnSpPr>
          <p:nvPr/>
        </p:nvCxnSpPr>
        <p:spPr>
          <a:xfrm>
            <a:off x="2463995" y="6188394"/>
            <a:ext cx="673123" cy="0"/>
          </a:xfrm>
          <a:prstGeom prst="straightConnector1">
            <a:avLst/>
          </a:prstGeom>
          <a:ln w="635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図 92" descr="アイコン が含まれている画像&#10;&#10;自動的に生成された説明">
            <a:extLst>
              <a:ext uri="{FF2B5EF4-FFF2-40B4-BE49-F238E27FC236}">
                <a16:creationId xmlns:a16="http://schemas.microsoft.com/office/drawing/2014/main" id="{72CDA7C0-6D21-4BC4-BFA8-A8CF79CCBF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706" y="5689118"/>
            <a:ext cx="3429297" cy="449619"/>
          </a:xfrm>
          <a:prstGeom prst="rect">
            <a:avLst/>
          </a:prstGeom>
        </p:spPr>
      </p:pic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120F490A-4D43-4EA9-A9C0-A304C76F1E6C}"/>
              </a:ext>
            </a:extLst>
          </p:cNvPr>
          <p:cNvSpPr txBox="1"/>
          <p:nvPr/>
        </p:nvSpPr>
        <p:spPr>
          <a:xfrm>
            <a:off x="2640514" y="5979025"/>
            <a:ext cx="5091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err="1"/>
              <a:t>tss</a:t>
            </a:r>
            <a:endParaRPr kumimoji="1" lang="ja-JP" altLang="en-US" sz="1000" dirty="0"/>
          </a:p>
        </p:txBody>
      </p:sp>
      <p:sp>
        <p:nvSpPr>
          <p:cNvPr id="95" name="テキスト ボックス 203">
            <a:extLst>
              <a:ext uri="{FF2B5EF4-FFF2-40B4-BE49-F238E27FC236}">
                <a16:creationId xmlns:a16="http://schemas.microsoft.com/office/drawing/2014/main" id="{1CA584F3-FF17-48DC-B5C8-A278DCDAB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7627" y="6367549"/>
            <a:ext cx="42672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altLang="ja-JP" sz="1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ms</a:t>
            </a:r>
            <a:endParaRPr lang="en-US" altLang="ja-JP" sz="1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テキスト ボックス 203">
            <a:extLst>
              <a:ext uri="{FF2B5EF4-FFF2-40B4-BE49-F238E27FC236}">
                <a16:creationId xmlns:a16="http://schemas.microsoft.com/office/drawing/2014/main" id="{29DA1E1A-9CAA-41DC-9545-27753CC12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5638" y="6225246"/>
            <a:ext cx="42672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altLang="ja-JP" sz="1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ms</a:t>
            </a:r>
            <a:endParaRPr lang="en-US" altLang="ja-JP" sz="1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テキスト ボックス 203">
            <a:extLst>
              <a:ext uri="{FF2B5EF4-FFF2-40B4-BE49-F238E27FC236}">
                <a16:creationId xmlns:a16="http://schemas.microsoft.com/office/drawing/2014/main" id="{D3B0CA10-3DD9-4D1D-A2DC-F7AEA270B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293" y="5208751"/>
            <a:ext cx="41069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altLang="ja-JP" sz="1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uA</a:t>
            </a:r>
            <a:endParaRPr lang="en-US" altLang="ja-JP" sz="10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25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グラフ, 折れ線グラフ&#10;&#10;自動的に生成された説明">
            <a:extLst>
              <a:ext uri="{FF2B5EF4-FFF2-40B4-BE49-F238E27FC236}">
                <a16:creationId xmlns:a16="http://schemas.microsoft.com/office/drawing/2014/main" id="{8519C3C5-7B01-41A6-9BFB-361B0C6281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84" y="917049"/>
            <a:ext cx="4648603" cy="5829805"/>
          </a:xfrm>
          <a:prstGeom prst="rect">
            <a:avLst/>
          </a:prstGeom>
        </p:spPr>
      </p:pic>
      <p:pic>
        <p:nvPicPr>
          <p:cNvPr id="5" name="図 4" descr="グラフ, 折れ線グラフ&#10;&#10;自動的に生成された説明">
            <a:extLst>
              <a:ext uri="{FF2B5EF4-FFF2-40B4-BE49-F238E27FC236}">
                <a16:creationId xmlns:a16="http://schemas.microsoft.com/office/drawing/2014/main" id="{9F0FD397-013B-4654-950D-165125AA04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487" y="951341"/>
            <a:ext cx="4625741" cy="288061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B359AED-E73B-459D-AD6E-8A4348FEB565}"/>
              </a:ext>
            </a:extLst>
          </p:cNvPr>
          <p:cNvSpPr txBox="1"/>
          <p:nvPr/>
        </p:nvSpPr>
        <p:spPr>
          <a:xfrm>
            <a:off x="1033670" y="182880"/>
            <a:ext cx="3265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TPS54527EVM-052</a:t>
            </a:r>
            <a:r>
              <a:rPr kumimoji="1" lang="ja-JP" altLang="en-US" dirty="0"/>
              <a:t> </a:t>
            </a:r>
            <a:r>
              <a:rPr kumimoji="1" lang="en-US" altLang="ja-JP" dirty="0"/>
              <a:t>Start-UP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711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6A8A25B0B977B42B39A28786EA944CD" ma:contentTypeVersion="12" ma:contentTypeDescription="新しいドキュメントを作成します。" ma:contentTypeScope="" ma:versionID="b94699558a7f72b17bf226c82810b6b8">
  <xsd:schema xmlns:xsd="http://www.w3.org/2001/XMLSchema" xmlns:xs="http://www.w3.org/2001/XMLSchema" xmlns:p="http://schemas.microsoft.com/office/2006/metadata/properties" xmlns:ns3="ef82ca53-ace6-44b1-94f7-3bb6e059d79e" xmlns:ns4="cabcef75-464c-4942-aa0c-bf702d6beb1a" targetNamespace="http://schemas.microsoft.com/office/2006/metadata/properties" ma:root="true" ma:fieldsID="8c4bac1be4e5ad285dd719ffdb93286f" ns3:_="" ns4:_="">
    <xsd:import namespace="ef82ca53-ace6-44b1-94f7-3bb6e059d79e"/>
    <xsd:import namespace="cabcef75-464c-4942-aa0c-bf702d6beb1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2ca53-ace6-44b1-94f7-3bb6e059d79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cef75-464c-4942-aa0c-bf702d6beb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8FEA56A-C739-4E01-A317-9F2FC7B6C33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f82ca53-ace6-44b1-94f7-3bb6e059d79e"/>
    <ds:schemaRef ds:uri="cabcef75-464c-4942-aa0c-bf702d6beb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C4ED43-3CD9-499A-85B8-5C0EC699E3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6156DEE-93D1-4428-88D1-510BD928F857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41</Words>
  <Application>Microsoft Office PowerPoint</Application>
  <PresentationFormat>ワイド画面</PresentationFormat>
  <Paragraphs>20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ECE2 Kurahara Kensaku</dc:creator>
  <cp:lastModifiedBy>TED ECE2 Kurahara Kensaku</cp:lastModifiedBy>
  <cp:revision>1</cp:revision>
  <dcterms:created xsi:type="dcterms:W3CDTF">2021-07-26T09:31:43Z</dcterms:created>
  <dcterms:modified xsi:type="dcterms:W3CDTF">2021-07-26T09:40:52Z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0x010100D6A8A25B0B977B42B39A28786EA944CD</vt:lpwstr>
  </property>
</Properties>
</file>