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10AED-197F-4428-A82A-B4D69059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AB6B9A-D79A-468B-B82F-63CB06A39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F6CA57-AAE5-40C0-9B8D-3B047C9B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A768E0-64CB-4927-AB29-C44CD331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D0F7B-BC89-4B76-9514-0C365E1F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97C48-A9D7-4E97-9E8F-878CA177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383894-EF3D-4409-9EE6-BCDF7C891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BE307-4350-475D-913F-2CDD0680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EC8579-6398-4B52-BC50-D58D959C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2E621-72DD-44BA-AF79-0A1BFB21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0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3A7913-5827-4BB8-B5D1-197D8FC8F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8C940D-A7FB-447A-9572-9C20EE96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1A4E5-82FD-4A33-AEEB-20C3F097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88A48-3DE3-4674-ACBE-E2A561BA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DFA25-4855-48AC-BCE4-75C0C31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37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CC79D-4AEB-400F-B1A7-8F3A0F0D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8AB25E-4B62-4D89-B7E7-730A7CD4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C3C71-06A7-4E70-9EF1-3C59F69A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0C6B3-6324-4091-B514-2AD8E8A6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24AC4-4372-4B58-842F-ED3062C0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96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47146-2825-4357-B97D-A23F49FB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33866E-6D67-458B-A8D7-C1D3FC3F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7B218B-227C-4E8F-B3B6-C893D547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BF2CBB-55C5-401B-B29B-26B8B6E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F80EE-8778-46BD-9AE2-434EC397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45AA5-D82A-4943-AD3C-D5573817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947A37-B3D9-446E-8779-90A46BAB2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3EE78E-BED5-4B8E-A95E-8E33730E7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9B9A4C-0C65-45E7-9982-37EB603F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143A3D-EE1B-4B00-8DD1-BECD15A1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696E44-FC35-4273-9B77-043CBB92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9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282A6-80BF-4291-9848-D64E1980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8FD1F4-BA46-4141-B26A-6095B1BC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1C94C3-E9BF-4A06-B8F3-EDF846A03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2395BC-51DF-45C8-AFC1-0A0DB647C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D6B3F4-DBDA-4467-8519-94F03FD4D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CB7184-F981-453A-9EEB-7C4F3CE0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D737C0-6260-4DC6-A9B5-6DB60767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B997D4-507B-44E9-8620-B3068B11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2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122A1-AE60-4F6B-9496-3D5CC7F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906F5E-FBD1-49A6-9061-19F30D26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63008-48B2-4B54-8F64-EEF402AF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EE963B-EE2C-42A0-ADA8-B39F423F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80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E26BCF-9B7A-4885-B1EF-CE32A98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36BE42-D788-4454-A82C-304DA152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76A186-7636-4ED7-915D-B7F44DE4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14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DEE2E-2C69-44C3-8CD5-7F7DF01E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5F63F0-F6DA-4006-86A2-445B09C4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8F8552-7B82-4911-AD66-22BA10B5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3A4198-8841-4121-ADCA-512E984F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031F7F-4E57-4587-A3B3-6F6EAA05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D1B88A-B55F-4C1A-86E2-FD130DF7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54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95922-41F5-4C1F-B0EA-3BB2B4AF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7BA9CBE-65BF-4689-BB86-1676ACBE5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8D270B-147F-4B2B-8C62-1159D404A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B54C5A-DBCF-44B9-80C4-A319D615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175964-00F5-442F-B044-AB3321DB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F60B05-D037-4B0A-82D2-757B173D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7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48B50B0-40BB-432E-94C9-223A8DF1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75D624-8398-4F87-9C12-7B1C8FF1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0C356-604D-4478-A7B7-3C9C7AD10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3AE4-EA84-4418-8531-4ABB87398A4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A0F51-9F10-4821-9609-70D8DCC0B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D8E796-359D-460C-B827-5F092A04E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5096-3DB1-431F-AEAD-D518DD77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D2A593-128D-4A15-A86D-5D2643113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9824FE-B1EE-4A95-815B-8DF0F820E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95384C-5CCD-4FAF-B454-1DE89984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93"/>
            <a:ext cx="12206242" cy="685000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308ED2-4585-4AA6-811F-8E56F65CB179}"/>
              </a:ext>
            </a:extLst>
          </p:cNvPr>
          <p:cNvSpPr/>
          <p:nvPr/>
        </p:nvSpPr>
        <p:spPr>
          <a:xfrm>
            <a:off x="100262" y="242013"/>
            <a:ext cx="67096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+mn-ea"/>
              </a:rPr>
              <a:t>The input voltage spike noise increases as the load increases </a:t>
            </a:r>
            <a:endParaRPr lang="ja-JP" altLang="en-US" u="sng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3F3F17-0874-45E0-9CA3-057662BE6EAA}"/>
              </a:ext>
            </a:extLst>
          </p:cNvPr>
          <p:cNvSpPr/>
          <p:nvPr/>
        </p:nvSpPr>
        <p:spPr>
          <a:xfrm>
            <a:off x="196991" y="611345"/>
            <a:ext cx="14895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/>
              <a:t>Device</a:t>
            </a:r>
            <a:r>
              <a:rPr lang="ja-JP" altLang="en-US"/>
              <a:t>　</a:t>
            </a:r>
            <a:r>
              <a:rPr lang="en-US" altLang="ja-JP"/>
              <a:t> 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ED8B4C-D664-4EE0-9FD8-259F337E1A56}"/>
              </a:ext>
            </a:extLst>
          </p:cNvPr>
          <p:cNvSpPr/>
          <p:nvPr/>
        </p:nvSpPr>
        <p:spPr>
          <a:xfrm>
            <a:off x="100262" y="1817172"/>
            <a:ext cx="18790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Phenomenon</a:t>
            </a: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3AE0D1-53D2-4D7C-A1EF-68BF15674465}"/>
              </a:ext>
            </a:extLst>
          </p:cNvPr>
          <p:cNvSpPr/>
          <p:nvPr/>
        </p:nvSpPr>
        <p:spPr>
          <a:xfrm>
            <a:off x="136566" y="2174301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TPSM5D1806EVM : Vin_5V,  Vout_0.95V, load current_9.5A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E04E3-0DC0-4E08-A07A-9B987F71EAED}"/>
              </a:ext>
            </a:extLst>
          </p:cNvPr>
          <p:cNvSpPr/>
          <p:nvPr/>
        </p:nvSpPr>
        <p:spPr>
          <a:xfrm>
            <a:off x="6103122" y="2174301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TPSM63603EVM : Vin_24V,  Vout_14V, load current_3A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813ED80-1AD6-4150-ADC7-DC8D90861F74}"/>
              </a:ext>
            </a:extLst>
          </p:cNvPr>
          <p:cNvSpPr/>
          <p:nvPr/>
        </p:nvSpPr>
        <p:spPr>
          <a:xfrm>
            <a:off x="136566" y="6245274"/>
            <a:ext cx="424292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Input Voltage spike noise  : Vpp_0.9V</a:t>
            </a:r>
            <a:endParaRPr lang="ja-JP" altLang="en-US" sz="1600" dirty="0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A8D076-D2D0-4DF4-B2B5-7DEBA100019C}"/>
              </a:ext>
            </a:extLst>
          </p:cNvPr>
          <p:cNvSpPr/>
          <p:nvPr/>
        </p:nvSpPr>
        <p:spPr>
          <a:xfrm>
            <a:off x="6171404" y="6245274"/>
            <a:ext cx="424292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Input Voltage spike noise  : Vpp_2V</a:t>
            </a:r>
            <a:endParaRPr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376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0663F-C9CA-4C2C-BE5D-C291C9E4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D0AF3-ED47-469F-B1D6-13D6A5542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535951-7366-4F63-B67F-F673E71D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39"/>
            <a:ext cx="12205077" cy="68506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7D8B8C-FFB9-4BD9-802A-5D9FEA582880}"/>
              </a:ext>
            </a:extLst>
          </p:cNvPr>
          <p:cNvSpPr/>
          <p:nvPr/>
        </p:nvSpPr>
        <p:spPr>
          <a:xfrm>
            <a:off x="136566" y="2174301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TPSM5D1806EVM : Vin_5V,  Vout_0.95V, load current_0A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F114BF-F519-4E54-B703-A59A5541153C}"/>
              </a:ext>
            </a:extLst>
          </p:cNvPr>
          <p:cNvSpPr/>
          <p:nvPr/>
        </p:nvSpPr>
        <p:spPr>
          <a:xfrm>
            <a:off x="6305803" y="2174301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TPSM5D1806EVM : Vin_5V,  Vout_0.95V, load current_5A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DADE2B-1D32-4CDB-8069-5D6ADC7D7A7A}"/>
              </a:ext>
            </a:extLst>
          </p:cNvPr>
          <p:cNvSpPr/>
          <p:nvPr/>
        </p:nvSpPr>
        <p:spPr>
          <a:xfrm>
            <a:off x="3086202" y="-62304"/>
            <a:ext cx="65561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44D1C7-C0B1-45DA-82F4-EBFAC7BC5650}"/>
              </a:ext>
            </a:extLst>
          </p:cNvPr>
          <p:cNvSpPr/>
          <p:nvPr/>
        </p:nvSpPr>
        <p:spPr>
          <a:xfrm>
            <a:off x="3876277" y="76388"/>
            <a:ext cx="1152924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Output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9D369C-D782-4998-B5F0-605622D8414A}"/>
              </a:ext>
            </a:extLst>
          </p:cNvPr>
          <p:cNvSpPr/>
          <p:nvPr/>
        </p:nvSpPr>
        <p:spPr>
          <a:xfrm>
            <a:off x="5441839" y="-3217"/>
            <a:ext cx="86396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Load current(A)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4F208A4-50AC-48BD-9CE9-5945301F4DC2}"/>
              </a:ext>
            </a:extLst>
          </p:cNvPr>
          <p:cNvSpPr/>
          <p:nvPr/>
        </p:nvSpPr>
        <p:spPr>
          <a:xfrm>
            <a:off x="6828024" y="-14277"/>
            <a:ext cx="11777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 spike noise</a:t>
            </a:r>
            <a:endParaRPr lang="ja-JP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662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FC053-B49A-4A79-914D-C21EF578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A19C5E-5D68-4EB1-8ACC-0C66FF802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D8C160-44EA-477B-B6C9-1EF3ADD0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34"/>
            <a:ext cx="12192000" cy="688326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60D353-1340-4647-B605-8745E05D5E71}"/>
              </a:ext>
            </a:extLst>
          </p:cNvPr>
          <p:cNvSpPr/>
          <p:nvPr/>
        </p:nvSpPr>
        <p:spPr>
          <a:xfrm>
            <a:off x="1734204" y="524827"/>
            <a:ext cx="170431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100" dirty="0"/>
              <a:t>Input voltage waveform</a:t>
            </a:r>
          </a:p>
          <a:p>
            <a:r>
              <a:rPr lang="en-US" altLang="ja-JP" sz="1100" dirty="0"/>
              <a:t>Measurement point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0575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4093838-9E6C-4F4F-8251-24839AB0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15"/>
            <a:ext cx="12192000" cy="687262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F114BF-F519-4E54-B703-A59A5541153C}"/>
              </a:ext>
            </a:extLst>
          </p:cNvPr>
          <p:cNvSpPr/>
          <p:nvPr/>
        </p:nvSpPr>
        <p:spPr>
          <a:xfrm>
            <a:off x="6184228" y="1741164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TPSM63603EVM : Vin_24V,  Vout_14V, load current_1.5A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DADE2B-1D32-4CDB-8069-5D6ADC7D7A7A}"/>
              </a:ext>
            </a:extLst>
          </p:cNvPr>
          <p:cNvSpPr/>
          <p:nvPr/>
        </p:nvSpPr>
        <p:spPr>
          <a:xfrm>
            <a:off x="2314035" y="122555"/>
            <a:ext cx="65561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44D1C7-C0B1-45DA-82F4-EBFAC7BC5650}"/>
              </a:ext>
            </a:extLst>
          </p:cNvPr>
          <p:cNvSpPr/>
          <p:nvPr/>
        </p:nvSpPr>
        <p:spPr>
          <a:xfrm>
            <a:off x="2915413" y="274263"/>
            <a:ext cx="1152924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Output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9D369C-D782-4998-B5F0-605622D8414A}"/>
              </a:ext>
            </a:extLst>
          </p:cNvPr>
          <p:cNvSpPr/>
          <p:nvPr/>
        </p:nvSpPr>
        <p:spPr>
          <a:xfrm>
            <a:off x="3961631" y="122555"/>
            <a:ext cx="86396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Load current(A)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4F208A4-50AC-48BD-9CE9-5945301F4DC2}"/>
              </a:ext>
            </a:extLst>
          </p:cNvPr>
          <p:cNvSpPr/>
          <p:nvPr/>
        </p:nvSpPr>
        <p:spPr>
          <a:xfrm>
            <a:off x="4825595" y="122555"/>
            <a:ext cx="11777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 spike noise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419B93-2A4B-419F-80CB-9F211D13D6A5}"/>
              </a:ext>
            </a:extLst>
          </p:cNvPr>
          <p:cNvSpPr/>
          <p:nvPr/>
        </p:nvSpPr>
        <p:spPr>
          <a:xfrm>
            <a:off x="305006" y="1763119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TPSM63603EVM : Vin_24V,  Vout_14V, load current_0A</a:t>
            </a:r>
            <a:endParaRPr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9CBE5A2-1714-4D6E-BD1D-18909EF0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" y="0"/>
            <a:ext cx="12193773" cy="685700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0F896A-56A5-4302-ACDE-699E88F330B2}"/>
              </a:ext>
            </a:extLst>
          </p:cNvPr>
          <p:cNvSpPr/>
          <p:nvPr/>
        </p:nvSpPr>
        <p:spPr>
          <a:xfrm>
            <a:off x="1722173" y="945932"/>
            <a:ext cx="170431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100" dirty="0"/>
              <a:t>Input voltage waveform</a:t>
            </a:r>
          </a:p>
          <a:p>
            <a:r>
              <a:rPr lang="en-US" altLang="ja-JP" sz="1100" dirty="0"/>
              <a:t>Measurement point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4487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CAF1F7-6DFC-4DB3-AA62-A6B7FBE1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26"/>
            <a:ext cx="12212739" cy="684637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E04A11-318F-4756-8EB2-A7C7C6BDC926}"/>
              </a:ext>
            </a:extLst>
          </p:cNvPr>
          <p:cNvSpPr/>
          <p:nvPr/>
        </p:nvSpPr>
        <p:spPr>
          <a:xfrm>
            <a:off x="6292727" y="2330712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TPSM63610EVM : Vin_24V,  Vout_5V, load current_8A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11CD64-C3CE-4499-8A57-B556D87ED6A8}"/>
              </a:ext>
            </a:extLst>
          </p:cNvPr>
          <p:cNvSpPr/>
          <p:nvPr/>
        </p:nvSpPr>
        <p:spPr>
          <a:xfrm>
            <a:off x="207095" y="2330712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TPSM63610EVM : Vin_24V,  Vout_5V, load current_0A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510847-81A3-47D5-9805-B40C8743A195}"/>
              </a:ext>
            </a:extLst>
          </p:cNvPr>
          <p:cNvSpPr/>
          <p:nvPr/>
        </p:nvSpPr>
        <p:spPr>
          <a:xfrm>
            <a:off x="2556518" y="722862"/>
            <a:ext cx="65561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C9C776-2E71-45C9-BBAC-06F13D2CEF27}"/>
              </a:ext>
            </a:extLst>
          </p:cNvPr>
          <p:cNvSpPr/>
          <p:nvPr/>
        </p:nvSpPr>
        <p:spPr>
          <a:xfrm>
            <a:off x="3236702" y="859694"/>
            <a:ext cx="1152924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Output Voltage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856801-3B91-4CA1-935E-7706FDDD36AA}"/>
              </a:ext>
            </a:extLst>
          </p:cNvPr>
          <p:cNvSpPr/>
          <p:nvPr/>
        </p:nvSpPr>
        <p:spPr>
          <a:xfrm>
            <a:off x="4539600" y="755671"/>
            <a:ext cx="86396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Load current(A)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937E0E-26FF-4035-A6DF-1041D7456A0E}"/>
              </a:ext>
            </a:extLst>
          </p:cNvPr>
          <p:cNvSpPr/>
          <p:nvPr/>
        </p:nvSpPr>
        <p:spPr>
          <a:xfrm>
            <a:off x="5553230" y="651945"/>
            <a:ext cx="11777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+mn-ea"/>
              </a:rPr>
              <a:t>Input Voltage spike noise</a:t>
            </a:r>
            <a:endParaRPr lang="ja-JP" altLang="en-US" sz="105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382DCD-0FC9-45C6-ABEF-D98B9B45E469}"/>
              </a:ext>
            </a:extLst>
          </p:cNvPr>
          <p:cNvSpPr/>
          <p:nvPr/>
        </p:nvSpPr>
        <p:spPr>
          <a:xfrm>
            <a:off x="207095" y="44079"/>
            <a:ext cx="108447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u="sng" dirty="0"/>
              <a:t>The reference</a:t>
            </a:r>
          </a:p>
          <a:p>
            <a:r>
              <a:rPr lang="en-US" altLang="ja-JP" dirty="0"/>
              <a:t>TPSM63610EVM has approximately 0.2 </a:t>
            </a:r>
            <a:r>
              <a:rPr lang="en-US" altLang="ja-JP" dirty="0" err="1"/>
              <a:t>Vpp</a:t>
            </a:r>
            <a:r>
              <a:rPr lang="en-US" altLang="ja-JP" dirty="0"/>
              <a:t> input voltage spike noise even maximum load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216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E03735-F21E-4567-A64A-45F8229B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15"/>
            <a:ext cx="12192000" cy="687262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90D4AF-B6DF-4CEA-BB1D-4E4E9F635B66}"/>
              </a:ext>
            </a:extLst>
          </p:cNvPr>
          <p:cNvSpPr/>
          <p:nvPr/>
        </p:nvSpPr>
        <p:spPr>
          <a:xfrm>
            <a:off x="5243843" y="524826"/>
            <a:ext cx="170431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100" dirty="0"/>
              <a:t>Input voltage waveform</a:t>
            </a:r>
          </a:p>
          <a:p>
            <a:r>
              <a:rPr lang="en-US" altLang="ja-JP" sz="1100" dirty="0"/>
              <a:t>Measurement point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7893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DA9009-E317-48F0-954C-CE8B0B54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4" y="0"/>
            <a:ext cx="12250247" cy="685799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7CBBC1-402C-446F-85F6-585059FED6F1}"/>
              </a:ext>
            </a:extLst>
          </p:cNvPr>
          <p:cNvSpPr/>
          <p:nvPr/>
        </p:nvSpPr>
        <p:spPr>
          <a:xfrm>
            <a:off x="6292727" y="2330712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TPSM64406EVM : Vin_14V,  Vout_2.5V, load current_6A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C0A58A-345D-49ED-842F-E2AB9ED3E52A}"/>
              </a:ext>
            </a:extLst>
          </p:cNvPr>
          <p:cNvSpPr/>
          <p:nvPr/>
        </p:nvSpPr>
        <p:spPr>
          <a:xfrm>
            <a:off x="207095" y="2330712"/>
            <a:ext cx="58992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TPSM64406EVM : Vin_14V,  Vout_2.5V, load current_0A</a:t>
            </a:r>
            <a:endParaRPr lang="ja-JP" altLang="en-US" sz="1600" dirty="0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8FDB8E-24FC-460A-8F2F-F34F03A0672D}"/>
              </a:ext>
            </a:extLst>
          </p:cNvPr>
          <p:cNvSpPr/>
          <p:nvPr/>
        </p:nvSpPr>
        <p:spPr>
          <a:xfrm>
            <a:off x="207095" y="44079"/>
            <a:ext cx="108447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u="sng" dirty="0"/>
              <a:t>The reference</a:t>
            </a:r>
          </a:p>
          <a:p>
            <a:r>
              <a:rPr lang="en-US" altLang="ja-JP" dirty="0"/>
              <a:t>TPSM4406EVM has approximately 0.2 </a:t>
            </a:r>
            <a:r>
              <a:rPr lang="en-US" altLang="ja-JP" dirty="0" err="1"/>
              <a:t>Vpp</a:t>
            </a:r>
            <a:r>
              <a:rPr lang="en-US" altLang="ja-JP" dirty="0"/>
              <a:t> input voltage spike noise even maximum load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01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B23FDA-0AE3-4454-8872-9575AC25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8"/>
            <a:ext cx="12189640" cy="685932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30F843-8F44-4284-961D-C17E0C4E9F87}"/>
              </a:ext>
            </a:extLst>
          </p:cNvPr>
          <p:cNvSpPr/>
          <p:nvPr/>
        </p:nvSpPr>
        <p:spPr>
          <a:xfrm>
            <a:off x="4858832" y="2522068"/>
            <a:ext cx="170431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100" dirty="0"/>
              <a:t>Input voltage waveform</a:t>
            </a:r>
          </a:p>
          <a:p>
            <a:r>
              <a:rPr lang="en-US" altLang="ja-JP" sz="1100" dirty="0"/>
              <a:t>Measurement point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5871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257</Words>
  <Application>Microsoft Office PowerPoint</Application>
  <PresentationFormat>ワイド画面</PresentationFormat>
  <Paragraphs>39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Tamazaki, Akihisa</dc:creator>
  <cp:lastModifiedBy>Tamazaki, Akihisa</cp:lastModifiedBy>
  <cp:revision>3</cp:revision>
  <dcterms:created xsi:type="dcterms:W3CDTF">2024-07-31T05:59:39Z</dcterms:created>
  <dcterms:modified xsi:type="dcterms:W3CDTF">2024-07-31T06:15:42Z</dcterms:modified>
</cp:coreProperties>
</file>