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/>
  </p:normalViewPr>
  <p:slideViewPr>
    <p:cSldViewPr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57150" cy="5715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8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4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1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4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16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96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883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98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42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3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F6B5F-D62D-44BE-B319-66455017CDA5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021D2-DB0F-4FA1-8E3D-87BB5D11B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0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80" y="866484"/>
            <a:ext cx="3178149" cy="1903768"/>
          </a:xfrm>
          <a:prstGeom prst="rect">
            <a:avLst/>
          </a:prstGeom>
        </p:spPr>
      </p:pic>
      <p:cxnSp>
        <p:nvCxnSpPr>
          <p:cNvPr id="6" name="Straight Arrow Connector 5"/>
          <p:cNvCxnSpPr>
            <a:stCxn id="7" idx="2"/>
          </p:cNvCxnSpPr>
          <p:nvPr/>
        </p:nvCxnSpPr>
        <p:spPr>
          <a:xfrm flipH="1">
            <a:off x="1630799" y="672916"/>
            <a:ext cx="49729" cy="820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25756" y="303584"/>
            <a:ext cx="2309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Close for every 250 </a:t>
            </a:r>
            <a:r>
              <a:rPr lang="en-US" dirty="0" err="1" smtClean="0"/>
              <a:t>ms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73016" y="956650"/>
            <a:ext cx="4155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Expected to be open when RHOEN is close</a:t>
            </a:r>
            <a:endParaRPr lang="en-US" dirty="0"/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>
          <a:xfrm flipH="1">
            <a:off x="2453341" y="1141316"/>
            <a:ext cx="1319675" cy="665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4700" y="114300"/>
            <a:ext cx="4686300" cy="600524"/>
          </a:xfrm>
          <a:prstGeom prst="rect">
            <a:avLst/>
          </a:prstGeom>
        </p:spPr>
      </p:pic>
      <p:cxnSp>
        <p:nvCxnSpPr>
          <p:cNvPr id="14" name="Straight Arrow Connector 13"/>
          <p:cNvCxnSpPr>
            <a:stCxn id="13" idx="1"/>
          </p:cNvCxnSpPr>
          <p:nvPr/>
        </p:nvCxnSpPr>
        <p:spPr>
          <a:xfrm flipH="1">
            <a:off x="2310474" y="414562"/>
            <a:ext cx="1004226" cy="10792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734" y="2857402"/>
            <a:ext cx="4447214" cy="35367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4847" y="3298228"/>
            <a:ext cx="4868530" cy="813922"/>
          </a:xfrm>
          <a:prstGeom prst="rect">
            <a:avLst/>
          </a:prstGeom>
        </p:spPr>
      </p:pic>
      <p:cxnSp>
        <p:nvCxnSpPr>
          <p:cNvPr id="19" name="Elbow Connector 18"/>
          <p:cNvCxnSpPr>
            <a:endCxn id="22" idx="0"/>
          </p:cNvCxnSpPr>
          <p:nvPr/>
        </p:nvCxnSpPr>
        <p:spPr>
          <a:xfrm>
            <a:off x="2956469" y="1597387"/>
            <a:ext cx="2789130" cy="29121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657850" y="1888600"/>
            <a:ext cx="175497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stCxn id="22" idx="2"/>
          </p:cNvCxnSpPr>
          <p:nvPr/>
        </p:nvCxnSpPr>
        <p:spPr>
          <a:xfrm flipH="1">
            <a:off x="5745598" y="2388663"/>
            <a:ext cx="1" cy="171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657850" y="2574400"/>
            <a:ext cx="182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532238" y="2524031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GND</a:t>
            </a:r>
            <a:endParaRPr lang="en-US" sz="1000" dirty="0"/>
          </a:p>
        </p:txBody>
      </p:sp>
      <p:sp>
        <p:nvSpPr>
          <p:cNvPr id="29" name="TextBox 28"/>
          <p:cNvSpPr txBox="1"/>
          <p:nvPr/>
        </p:nvSpPr>
        <p:spPr>
          <a:xfrm>
            <a:off x="5845921" y="1873373"/>
            <a:ext cx="25827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10 k when battery is connected to main board</a:t>
            </a:r>
            <a:endParaRPr lang="en-US" sz="1000" dirty="0"/>
          </a:p>
        </p:txBody>
      </p:sp>
      <p:sp>
        <p:nvSpPr>
          <p:cNvPr id="30" name="TextBox 29"/>
          <p:cNvSpPr txBox="1"/>
          <p:nvPr/>
        </p:nvSpPr>
        <p:spPr>
          <a:xfrm>
            <a:off x="5846970" y="2046852"/>
            <a:ext cx="28552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Open when battery is not connecting to main board</a:t>
            </a:r>
            <a:endParaRPr lang="en-US" sz="1000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295" y="4112150"/>
            <a:ext cx="4728092" cy="74554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710" y="4823056"/>
            <a:ext cx="5150803" cy="198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97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50" y="114300"/>
            <a:ext cx="4057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ICU team finding with TI (NR bit set to 0):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1450" y="483632"/>
            <a:ext cx="546867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TI- EVM with a raw battery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Without connected to system board : PRES bit = low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With system connected : ~ 0V. PRES bit = high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PRES pin operated per design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Resistivity measure indicated PRES have 250K to GND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03304" y="769382"/>
            <a:ext cx="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57900" y="769382"/>
            <a:ext cx="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000750" y="769382"/>
            <a:ext cx="57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6057900" y="1112282"/>
            <a:ext cx="8524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5943600" y="1112282"/>
            <a:ext cx="57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912898" y="769382"/>
            <a:ext cx="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967494" y="769382"/>
            <a:ext cx="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910344" y="769382"/>
            <a:ext cx="57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6972300" y="1112282"/>
            <a:ext cx="8524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827298" y="769382"/>
            <a:ext cx="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881894" y="769382"/>
            <a:ext cx="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824744" y="769382"/>
            <a:ext cx="57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7886700" y="1112282"/>
            <a:ext cx="8524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8741698" y="769382"/>
            <a:ext cx="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796294" y="769382"/>
            <a:ext cx="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739144" y="769382"/>
            <a:ext cx="57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057900" y="712232"/>
            <a:ext cx="90959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172200" y="483632"/>
            <a:ext cx="7381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250 </a:t>
            </a:r>
            <a:r>
              <a:rPr lang="en-US" sz="800" dirty="0" err="1" smtClean="0"/>
              <a:t>ms</a:t>
            </a:r>
            <a:endParaRPr lang="en-US" sz="800" dirty="0"/>
          </a:p>
        </p:txBody>
      </p:sp>
      <p:sp>
        <p:nvSpPr>
          <p:cNvPr id="46" name="TextBox 45"/>
          <p:cNvSpPr txBox="1"/>
          <p:nvPr/>
        </p:nvSpPr>
        <p:spPr>
          <a:xfrm>
            <a:off x="5546520" y="661659"/>
            <a:ext cx="7381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4V</a:t>
            </a:r>
            <a:endParaRPr lang="en-US" sz="800" dirty="0"/>
          </a:p>
        </p:txBody>
      </p:sp>
      <p:sp>
        <p:nvSpPr>
          <p:cNvPr id="47" name="TextBox 46"/>
          <p:cNvSpPr txBox="1"/>
          <p:nvPr/>
        </p:nvSpPr>
        <p:spPr>
          <a:xfrm>
            <a:off x="5532588" y="1004561"/>
            <a:ext cx="7381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0V</a:t>
            </a:r>
            <a:endParaRPr lang="en-US" sz="800" dirty="0"/>
          </a:p>
        </p:txBody>
      </p:sp>
      <p:sp>
        <p:nvSpPr>
          <p:cNvPr id="49" name="TextBox 48"/>
          <p:cNvSpPr txBox="1"/>
          <p:nvPr/>
        </p:nvSpPr>
        <p:spPr>
          <a:xfrm>
            <a:off x="157051" y="2814563"/>
            <a:ext cx="89869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Battery cell with FG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Without connected to system board : ~ 0V (monitor by scope) </a:t>
            </a:r>
            <a:r>
              <a:rPr lang="en-US" dirty="0" smtClean="0">
                <a:solidFill>
                  <a:srgbClr val="FF0000"/>
                </a:solidFill>
              </a:rPr>
              <a:t>PRES bit = high</a:t>
            </a:r>
            <a:endParaRPr lang="en-US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dirty="0" smtClean="0"/>
              <a:t>With system connected : ~ 0V. PRES bit = high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If we connected an external power source to the pin, when voltage raise pass 1.3V, PRES but go low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Resistivity measurement indicated PRES have a </a:t>
            </a:r>
            <a:r>
              <a:rPr lang="en-US" dirty="0" smtClean="0">
                <a:solidFill>
                  <a:srgbClr val="FF0000"/>
                </a:solidFill>
              </a:rPr>
              <a:t>100 ohm to GND all the time</a:t>
            </a:r>
            <a:r>
              <a:rPr lang="en-US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Suspected “RHOUT” switch is closed all the time</a:t>
            </a:r>
            <a:endParaRPr lang="en-US" dirty="0"/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" y="5314950"/>
            <a:ext cx="890587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89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165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ICU Medical,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Lighten Tse</dc:creator>
  <cp:lastModifiedBy>Naveesh Boppana</cp:lastModifiedBy>
  <cp:revision>4</cp:revision>
  <dcterms:created xsi:type="dcterms:W3CDTF">2019-04-08T16:25:43Z</dcterms:created>
  <dcterms:modified xsi:type="dcterms:W3CDTF">2019-04-09T18:45:54Z</dcterms:modified>
</cp:coreProperties>
</file>