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52" autoAdjust="0"/>
  </p:normalViewPr>
  <p:slideViewPr>
    <p:cSldViewPr>
      <p:cViewPr>
        <p:scale>
          <a:sx n="50" d="100"/>
          <a:sy n="50" d="100"/>
        </p:scale>
        <p:origin x="-102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8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32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40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16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949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92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57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64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3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61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27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BBC85-2EB7-404B-A0C9-7FB3448A7193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C5057-B958-4784-BF34-49AD4CE45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66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53771"/>
            <a:ext cx="36195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62125"/>
            <a:ext cx="363855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DataSheet28page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984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CAD file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88840"/>
            <a:ext cx="6048672" cy="38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927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DataSheet29page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7" y="1487041"/>
            <a:ext cx="6943725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9027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About the difference of shape</a:t>
            </a:r>
            <a:endParaRPr kumimoji="1" lang="ja-JP" alt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3129759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23528" y="4653136"/>
            <a:ext cx="1843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DataSheet28page</a:t>
            </a:r>
            <a:endParaRPr kumimoji="1" lang="ja-JP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10732"/>
            <a:ext cx="2592288" cy="1644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418" y="1589777"/>
            <a:ext cx="249555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434121" y="4391372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CAD File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964330" y="4982572"/>
            <a:ext cx="1880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Datasheet 29page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01050" y="5873342"/>
            <a:ext cx="5309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Why is the shape different depending on the material?</a:t>
            </a:r>
            <a:br>
              <a:rPr lang="en-US" altLang="ja-JP" dirty="0"/>
            </a:br>
            <a:r>
              <a:rPr lang="en-US" altLang="ja-JP" dirty="0"/>
              <a:t>Which one is correct?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1049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24</Words>
  <Application>Microsoft Office PowerPoint</Application>
  <PresentationFormat>画面に合わせる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DataSheet28page</vt:lpstr>
      <vt:lpstr>CAD file</vt:lpstr>
      <vt:lpstr>DataSheet29page</vt:lpstr>
      <vt:lpstr>About the difference of shape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Ozawa Kazuhiro</dc:creator>
  <cp:lastModifiedBy>Ozawa Kazuhiro</cp:lastModifiedBy>
  <cp:revision>3</cp:revision>
  <dcterms:created xsi:type="dcterms:W3CDTF">2017-11-28T00:03:42Z</dcterms:created>
  <dcterms:modified xsi:type="dcterms:W3CDTF">2017-11-28T01:02:09Z</dcterms:modified>
</cp:coreProperties>
</file>