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8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5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7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9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B087E-1C87-4B9D-B701-109F3041C4BD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D1734-75A3-4DFF-AEE6-5C22E6297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U705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2059781"/>
            <a:ext cx="5861050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60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U705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3218488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386874"/>
            <a:ext cx="3556837" cy="226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04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U706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1996281"/>
            <a:ext cx="67373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04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U706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3783333" cy="291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597092" cy="3190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150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U705</vt:lpstr>
      <vt:lpstr>U705</vt:lpstr>
      <vt:lpstr>U706</vt:lpstr>
      <vt:lpstr>U706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2021-01-12T01:30:14Z</dcterms:created>
  <dcterms:modified xsi:type="dcterms:W3CDTF">2021-01-12T02:03:36Z</dcterms:modified>
</cp:coreProperties>
</file>