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6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87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85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22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49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6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04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4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74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5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80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5493C-D980-4FE2-86B2-75A01BE2C5CE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4F019-477B-4948-960A-7C7A507949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98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00" y="165943"/>
            <a:ext cx="49911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97744" y="103004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IN1=H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21880" y="525984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VS=12V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34449" y="3709368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ICL=1.8A</a:t>
            </a:r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3682120" y="1678112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5050272" y="1399372"/>
            <a:ext cx="288032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338304" y="1678112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634448" y="1678112"/>
            <a:ext cx="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6490432" y="2470200"/>
            <a:ext cx="3600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6714327" y="3046264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922480" y="2614216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RL(4ohm)</a:t>
            </a:r>
            <a:endParaRPr kumimoji="1" lang="ja-JP" altLang="en-US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4474208" y="1750120"/>
            <a:ext cx="0" cy="38273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186176" y="2132855"/>
            <a:ext cx="57606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186176" y="2326184"/>
            <a:ext cx="57606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直線矢印コネクタ 1024"/>
          <p:cNvCxnSpPr/>
          <p:nvPr/>
        </p:nvCxnSpPr>
        <p:spPr>
          <a:xfrm>
            <a:off x="4474208" y="2326184"/>
            <a:ext cx="0" cy="86409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テキスト ボックス 1027"/>
          <p:cNvSpPr txBox="1"/>
          <p:nvPr/>
        </p:nvSpPr>
        <p:spPr>
          <a:xfrm>
            <a:off x="4690232" y="2614216"/>
            <a:ext cx="1441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220uF</a:t>
            </a:r>
          </a:p>
          <a:p>
            <a:r>
              <a:rPr lang="en-US" altLang="ja-JP" dirty="0" smtClean="0"/>
              <a:t>(Pre charged)</a:t>
            </a:r>
            <a:endParaRPr kumimoji="1" lang="ja-JP" altLang="en-US" dirty="0"/>
          </a:p>
        </p:txBody>
      </p:sp>
      <p:cxnSp>
        <p:nvCxnSpPr>
          <p:cNvPr id="1030" name="直線矢印コネクタ 1029"/>
          <p:cNvCxnSpPr/>
          <p:nvPr/>
        </p:nvCxnSpPr>
        <p:spPr>
          <a:xfrm>
            <a:off x="5384460" y="1030040"/>
            <a:ext cx="241876" cy="508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直線矢印コネクタ 1031"/>
          <p:cNvCxnSpPr/>
          <p:nvPr/>
        </p:nvCxnSpPr>
        <p:spPr>
          <a:xfrm>
            <a:off x="3682120" y="139937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テキスト ボックス 1032"/>
          <p:cNvSpPr txBox="1"/>
          <p:nvPr/>
        </p:nvSpPr>
        <p:spPr>
          <a:xfrm>
            <a:off x="3682120" y="110204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Io</a:t>
            </a:r>
            <a:r>
              <a:rPr kumimoji="1" lang="en-US" altLang="ja-JP" dirty="0" err="1" smtClean="0"/>
              <a:t>ut</a:t>
            </a:r>
            <a:endParaRPr kumimoji="1" lang="ja-JP" altLang="en-US" dirty="0"/>
          </a:p>
        </p:txBody>
      </p:sp>
      <p:sp>
        <p:nvSpPr>
          <p:cNvPr id="1034" name="テキスト ボックス 1033"/>
          <p:cNvSpPr txBox="1"/>
          <p:nvPr/>
        </p:nvSpPr>
        <p:spPr>
          <a:xfrm>
            <a:off x="297744" y="4175231"/>
            <a:ext cx="5950540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If SW was ON, </a:t>
            </a:r>
            <a:r>
              <a:rPr kumimoji="1" lang="en-US" altLang="ja-JP" sz="1400" dirty="0" err="1" smtClean="0"/>
              <a:t>Iload</a:t>
            </a:r>
            <a:r>
              <a:rPr kumimoji="1" lang="en-US" altLang="ja-JP" sz="1400" dirty="0" smtClean="0"/>
              <a:t> is limited  to ICL.</a:t>
            </a:r>
          </a:p>
          <a:p>
            <a:r>
              <a:rPr kumimoji="1" lang="en-US" altLang="ja-JP" sz="1400" dirty="0" smtClean="0"/>
              <a:t>/ST1 indicates low if </a:t>
            </a:r>
            <a:r>
              <a:rPr kumimoji="1" lang="en-US" altLang="ja-JP" sz="1400" dirty="0" err="1" smtClean="0"/>
              <a:t>Iout</a:t>
            </a:r>
            <a:r>
              <a:rPr lang="en-US" altLang="ja-JP" sz="1400" dirty="0"/>
              <a:t> </a:t>
            </a:r>
            <a:r>
              <a:rPr kumimoji="1" lang="en-US" altLang="ja-JP" sz="1400" dirty="0" smtClean="0"/>
              <a:t> &gt; ICL immediately.</a:t>
            </a:r>
          </a:p>
          <a:p>
            <a:endParaRPr kumimoji="1" lang="en-US" altLang="ja-JP" sz="1400" dirty="0" smtClean="0"/>
          </a:p>
          <a:p>
            <a:r>
              <a:rPr lang="en-US" altLang="ja-JP" sz="1400" dirty="0" smtClean="0"/>
              <a:t>Anyway, if cap(220uF pre-charged ) were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at OUT1,</a:t>
            </a:r>
          </a:p>
          <a:p>
            <a:r>
              <a:rPr lang="en-US" altLang="ja-JP" sz="1400" dirty="0" smtClean="0"/>
              <a:t>/ST1 indicates low with delay….. This is  Customer’s problem. </a:t>
            </a:r>
          </a:p>
          <a:p>
            <a:endParaRPr lang="en-US" altLang="ja-JP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itchFamily="2" charset="2"/>
              <a:buChar char="è"/>
            </a:pPr>
            <a:r>
              <a:rPr lang="en-US" altLang="ja-JP" sz="1400" dirty="0" smtClean="0">
                <a:sym typeface="Wingdings" panose="05000000000000000000" pitchFamily="2" charset="2"/>
              </a:rPr>
              <a:t>So, </a:t>
            </a:r>
            <a:r>
              <a:rPr lang="en-US" altLang="ja-JP" sz="1400" dirty="0">
                <a:sym typeface="Wingdings" panose="05000000000000000000" pitchFamily="2" charset="2"/>
              </a:rPr>
              <a:t>l</a:t>
            </a:r>
            <a:r>
              <a:rPr kumimoji="1" lang="en-US" altLang="ja-JP" sz="1400" dirty="0" smtClean="0">
                <a:sym typeface="Wingdings" panose="05000000000000000000" pitchFamily="2" charset="2"/>
              </a:rPr>
              <a:t>arge cap on </a:t>
            </a:r>
            <a:r>
              <a:rPr kumimoji="1" lang="en-US" altLang="ja-JP" sz="1400" dirty="0" err="1" smtClean="0">
                <a:sym typeface="Wingdings" panose="05000000000000000000" pitchFamily="2" charset="2"/>
              </a:rPr>
              <a:t>OUTx</a:t>
            </a:r>
            <a:r>
              <a:rPr kumimoji="1" lang="en-US" altLang="ja-JP" sz="1400" dirty="0" smtClean="0">
                <a:sym typeface="Wingdings" panose="05000000000000000000" pitchFamily="2" charset="2"/>
              </a:rPr>
              <a:t> terminal is not recommended for hot-plug detection.</a:t>
            </a:r>
          </a:p>
          <a:p>
            <a:r>
              <a:rPr lang="en-US" altLang="ja-JP" sz="1400" dirty="0" smtClean="0">
                <a:sym typeface="Wingdings" panose="05000000000000000000" pitchFamily="2" charset="2"/>
              </a:rPr>
              <a:t>Because </a:t>
            </a:r>
            <a:r>
              <a:rPr lang="en-US" altLang="ja-JP" sz="1400" dirty="0" err="1" smtClean="0">
                <a:sym typeface="Wingdings" panose="05000000000000000000" pitchFamily="2" charset="2"/>
              </a:rPr>
              <a:t>Iload</a:t>
            </a:r>
            <a:r>
              <a:rPr lang="en-US" altLang="ja-JP" sz="1400" dirty="0" smtClean="0">
                <a:sym typeface="Wingdings" panose="05000000000000000000" pitchFamily="2" charset="2"/>
              </a:rPr>
              <a:t> is supplied from cap which is pre-charged .</a:t>
            </a:r>
            <a:endParaRPr lang="en-US" altLang="ja-JP" sz="1400" dirty="0">
              <a:sym typeface="Wingdings" panose="05000000000000000000" pitchFamily="2" charset="2"/>
            </a:endParaRPr>
          </a:p>
          <a:p>
            <a:endParaRPr lang="en-US" altLang="ja-JP" sz="1400" dirty="0">
              <a:sym typeface="Wingdings" panose="05000000000000000000" pitchFamily="2" charset="2"/>
            </a:endParaRPr>
          </a:p>
          <a:p>
            <a:r>
              <a:rPr kumimoji="1" lang="en-US" altLang="ja-JP" sz="1400" dirty="0" smtClean="0">
                <a:sym typeface="Wingdings" panose="05000000000000000000" pitchFamily="2" charset="2"/>
              </a:rPr>
              <a:t>Is this idea ( I had talked customer so ) correct?</a:t>
            </a:r>
          </a:p>
          <a:p>
            <a:r>
              <a:rPr lang="en-US" altLang="ja-JP" sz="1400" dirty="0" smtClean="0">
                <a:sym typeface="Wingdings" panose="05000000000000000000" pitchFamily="2" charset="2"/>
              </a:rPr>
              <a:t>Please give me your opinion.</a:t>
            </a:r>
          </a:p>
          <a:p>
            <a:r>
              <a:rPr kumimoji="1" lang="en-US" altLang="ja-JP" sz="1400" dirty="0" smtClean="0">
                <a:sym typeface="Wingdings" panose="05000000000000000000" pitchFamily="2" charset="2"/>
              </a:rPr>
              <a:t>( I ‘ll ask customer to monitor </a:t>
            </a:r>
            <a:r>
              <a:rPr kumimoji="1" lang="en-US" altLang="ja-JP" sz="1400" dirty="0" err="1" smtClean="0">
                <a:sym typeface="Wingdings" panose="05000000000000000000" pitchFamily="2" charset="2"/>
              </a:rPr>
              <a:t>Iout</a:t>
            </a:r>
            <a:r>
              <a:rPr kumimoji="1" lang="en-US" altLang="ja-JP" sz="1400" dirty="0" smtClean="0">
                <a:sym typeface="Wingdings" panose="05000000000000000000" pitchFamily="2" charset="2"/>
              </a:rPr>
              <a:t>)</a:t>
            </a:r>
          </a:p>
        </p:txBody>
      </p:sp>
      <p:cxnSp>
        <p:nvCxnSpPr>
          <p:cNvPr id="1036" name="直線矢印コネクタ 1035"/>
          <p:cNvCxnSpPr/>
          <p:nvPr/>
        </p:nvCxnSpPr>
        <p:spPr>
          <a:xfrm>
            <a:off x="6850472" y="1678112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テキスト ボックス 1036"/>
          <p:cNvSpPr txBox="1"/>
          <p:nvPr/>
        </p:nvSpPr>
        <p:spPr>
          <a:xfrm>
            <a:off x="7138504" y="187613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Iload</a:t>
            </a:r>
            <a:endParaRPr kumimoji="1" lang="ja-JP" altLang="en-US" dirty="0"/>
          </a:p>
        </p:txBody>
      </p:sp>
      <p:sp>
        <p:nvSpPr>
          <p:cNvPr id="1038" name="テキスト ボックス 1037"/>
          <p:cNvSpPr txBox="1"/>
          <p:nvPr/>
        </p:nvSpPr>
        <p:spPr>
          <a:xfrm>
            <a:off x="5505398" y="895316"/>
            <a:ext cx="1821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Sw</a:t>
            </a:r>
            <a:r>
              <a:rPr kumimoji="1" lang="en-US" altLang="ja-JP" dirty="0" smtClean="0"/>
              <a:t> ON( Hot-plug)</a:t>
            </a:r>
            <a:endParaRPr kumimoji="1" lang="ja-JP" altLang="en-US" dirty="0"/>
          </a:p>
        </p:txBody>
      </p:sp>
      <p:cxnSp>
        <p:nvCxnSpPr>
          <p:cNvPr id="1040" name="直線コネクタ 1039"/>
          <p:cNvCxnSpPr/>
          <p:nvPr/>
        </p:nvCxnSpPr>
        <p:spPr>
          <a:xfrm flipV="1">
            <a:off x="6992074" y="4186753"/>
            <a:ext cx="830981" cy="11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直線コネクタ 1041"/>
          <p:cNvCxnSpPr/>
          <p:nvPr/>
        </p:nvCxnSpPr>
        <p:spPr>
          <a:xfrm>
            <a:off x="7823055" y="4186753"/>
            <a:ext cx="0" cy="319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直線コネクタ 1043"/>
          <p:cNvCxnSpPr/>
          <p:nvPr/>
        </p:nvCxnSpPr>
        <p:spPr>
          <a:xfrm>
            <a:off x="7855982" y="4535784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直線コネクタ 1045"/>
          <p:cNvCxnSpPr/>
          <p:nvPr/>
        </p:nvCxnSpPr>
        <p:spPr>
          <a:xfrm>
            <a:off x="6969350" y="5717301"/>
            <a:ext cx="856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直線コネクタ 1047"/>
          <p:cNvCxnSpPr/>
          <p:nvPr/>
        </p:nvCxnSpPr>
        <p:spPr>
          <a:xfrm>
            <a:off x="7825575" y="5717301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直線コネクタ 1049"/>
          <p:cNvCxnSpPr/>
          <p:nvPr/>
        </p:nvCxnSpPr>
        <p:spPr>
          <a:xfrm>
            <a:off x="7825575" y="6005333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直線コネクタ 1051"/>
          <p:cNvCxnSpPr/>
          <p:nvPr/>
        </p:nvCxnSpPr>
        <p:spPr>
          <a:xfrm>
            <a:off x="6783864" y="5128430"/>
            <a:ext cx="20083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直線コネクタ 1053"/>
          <p:cNvCxnSpPr/>
          <p:nvPr/>
        </p:nvCxnSpPr>
        <p:spPr>
          <a:xfrm>
            <a:off x="6992074" y="4099768"/>
            <a:ext cx="0" cy="235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8" name="テキスト ボックス 1057"/>
          <p:cNvSpPr txBox="1"/>
          <p:nvPr/>
        </p:nvSpPr>
        <p:spPr>
          <a:xfrm>
            <a:off x="6356219" y="549198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/ST1</a:t>
            </a:r>
            <a:endParaRPr kumimoji="1" lang="ja-JP" altLang="en-US" dirty="0"/>
          </a:p>
        </p:txBody>
      </p:sp>
      <p:sp>
        <p:nvSpPr>
          <p:cNvPr id="1060" name="テキスト ボックス 1059"/>
          <p:cNvSpPr txBox="1"/>
          <p:nvPr/>
        </p:nvSpPr>
        <p:spPr>
          <a:xfrm>
            <a:off x="6379750" y="409976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Iload</a:t>
            </a:r>
            <a:endParaRPr kumimoji="1" lang="ja-JP" altLang="en-US" dirty="0"/>
          </a:p>
        </p:txBody>
      </p:sp>
      <p:sp>
        <p:nvSpPr>
          <p:cNvPr id="1062" name="テキスト ボックス 1061"/>
          <p:cNvSpPr txBox="1"/>
          <p:nvPr/>
        </p:nvSpPr>
        <p:spPr>
          <a:xfrm>
            <a:off x="7148133" y="6268670"/>
            <a:ext cx="199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Delays approx. 1ms</a:t>
            </a:r>
            <a:endParaRPr kumimoji="1" lang="ja-JP" altLang="en-US" dirty="0"/>
          </a:p>
        </p:txBody>
      </p:sp>
      <p:cxnSp>
        <p:nvCxnSpPr>
          <p:cNvPr id="1064" name="直線矢印コネクタ 1063"/>
          <p:cNvCxnSpPr/>
          <p:nvPr/>
        </p:nvCxnSpPr>
        <p:spPr>
          <a:xfrm flipV="1">
            <a:off x="7463272" y="6046769"/>
            <a:ext cx="324768" cy="262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5" name="テキスト ボックス 1064"/>
          <p:cNvSpPr txBox="1"/>
          <p:nvPr/>
        </p:nvSpPr>
        <p:spPr>
          <a:xfrm>
            <a:off x="7138504" y="5467598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High</a:t>
            </a:r>
            <a:endParaRPr kumimoji="1" lang="ja-JP" altLang="en-US" sz="12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282425" y="5812000"/>
            <a:ext cx="440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Low</a:t>
            </a:r>
            <a:endParaRPr kumimoji="1" lang="ja-JP" altLang="en-US" sz="12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916780" y="4506143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1.8A=ICL</a:t>
            </a:r>
          </a:p>
          <a:p>
            <a:r>
              <a:rPr kumimoji="1" lang="en-US" altLang="ja-JP" sz="1200" dirty="0" err="1" smtClean="0"/>
              <a:t>limitted</a:t>
            </a:r>
            <a:endParaRPr kumimoji="1" lang="ja-JP" altLang="en-US" sz="1200" dirty="0"/>
          </a:p>
        </p:txBody>
      </p:sp>
      <p:cxnSp>
        <p:nvCxnSpPr>
          <p:cNvPr id="1068" name="直線コネクタ 1067"/>
          <p:cNvCxnSpPr/>
          <p:nvPr/>
        </p:nvCxnSpPr>
        <p:spPr>
          <a:xfrm>
            <a:off x="7152362" y="6005333"/>
            <a:ext cx="6399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59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123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8</cp:revision>
  <dcterms:created xsi:type="dcterms:W3CDTF">2018-01-17T04:08:50Z</dcterms:created>
  <dcterms:modified xsi:type="dcterms:W3CDTF">2018-01-17T05:46:39Z</dcterms:modified>
</cp:coreProperties>
</file>