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57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93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12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49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64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19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74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03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625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758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57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AF6E-CB83-422A-8C10-D87E333027D2}" type="datetimeFigureOut">
              <a:rPr lang="zh-CN" altLang="en-US" smtClean="0"/>
              <a:t>2019/2/19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12138-7360-4788-90EB-3ABBD1CD8A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10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longc\AppData\Local\Temp\SNAGHTML2b3769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5586"/>
            <a:ext cx="12295647" cy="526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4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L8</a:t>
            </a:r>
            <a:endParaRPr lang="zh-CN" altLang="en-US" dirty="0"/>
          </a:p>
        </p:txBody>
      </p:sp>
      <p:pic>
        <p:nvPicPr>
          <p:cNvPr id="1026" name="Picture 2" descr="C:\Users\longc\AppData\Local\Temp\SNAGHTML2b32f81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75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L7</a:t>
            </a:r>
            <a:endParaRPr lang="zh-CN" altLang="en-US" dirty="0"/>
          </a:p>
        </p:txBody>
      </p:sp>
      <p:pic>
        <p:nvPicPr>
          <p:cNvPr id="2050" name="Picture 2" descr="C:\Users\longc\AppData\Local\Temp\SNAGHTML2b33ff8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14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L6</a:t>
            </a:r>
            <a:endParaRPr lang="zh-CN" altLang="en-US" dirty="0"/>
          </a:p>
        </p:txBody>
      </p:sp>
      <p:pic>
        <p:nvPicPr>
          <p:cNvPr id="3074" name="Picture 2" descr="C:\Users\longc\AppData\Local\Temp\SNAGHTML2b34406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0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L5</a:t>
            </a:r>
            <a:endParaRPr lang="zh-CN" altLang="en-US" dirty="0"/>
          </a:p>
        </p:txBody>
      </p:sp>
      <p:pic>
        <p:nvPicPr>
          <p:cNvPr id="4098" name="Picture 2" descr="C:\Users\longc\AppData\Local\Temp\SNAGHTML2b346f8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34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L4</a:t>
            </a:r>
            <a:endParaRPr lang="zh-CN" altLang="en-US" dirty="0"/>
          </a:p>
        </p:txBody>
      </p:sp>
      <p:pic>
        <p:nvPicPr>
          <p:cNvPr id="5122" name="Picture 2" descr="C:\Users\longc\AppData\Local\Temp\SNAGHTML2b34b11c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27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L3</a:t>
            </a:r>
            <a:endParaRPr lang="zh-CN" altLang="en-US" dirty="0"/>
          </a:p>
        </p:txBody>
      </p:sp>
      <p:pic>
        <p:nvPicPr>
          <p:cNvPr id="6146" name="Picture 2" descr="C:\Users\longc\AppData\Local\Temp\SNAGHTML2b34e6d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6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L2</a:t>
            </a:r>
            <a:endParaRPr lang="zh-CN" altLang="en-US" dirty="0"/>
          </a:p>
        </p:txBody>
      </p:sp>
      <p:pic>
        <p:nvPicPr>
          <p:cNvPr id="7170" name="Picture 2" descr="C:\Users\longc\AppData\Local\Temp\SNAGHTML2b35245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82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L1</a:t>
            </a:r>
            <a:endParaRPr lang="zh-CN" altLang="en-US" dirty="0"/>
          </a:p>
        </p:txBody>
      </p:sp>
      <p:pic>
        <p:nvPicPr>
          <p:cNvPr id="8194" name="Picture 2" descr="C:\Users\longc\AppData\Local\Temp\SNAGHTML2b353e6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82" y="1825625"/>
            <a:ext cx="741503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319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宽屏</PresentationFormat>
  <Paragraphs>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PowerPoint 演示文稿</vt:lpstr>
      <vt:lpstr>L8</vt:lpstr>
      <vt:lpstr>L7</vt:lpstr>
      <vt:lpstr>L6</vt:lpstr>
      <vt:lpstr>L5</vt:lpstr>
      <vt:lpstr>L4</vt:lpstr>
      <vt:lpstr>L3</vt:lpstr>
      <vt:lpstr>L2</vt:lpstr>
      <vt:lpstr>L1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 chenglong</dc:creator>
  <cp:lastModifiedBy>yi chenglong</cp:lastModifiedBy>
  <cp:revision>1</cp:revision>
  <dcterms:created xsi:type="dcterms:W3CDTF">2019-02-19T11:19:56Z</dcterms:created>
  <dcterms:modified xsi:type="dcterms:W3CDTF">2019-02-19T11:28:51Z</dcterms:modified>
</cp:coreProperties>
</file>