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60" r:id="rId2"/>
    <p:sldId id="259" r:id="rId3"/>
    <p:sldId id="261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75" d="100"/>
          <a:sy n="75" d="100"/>
        </p:scale>
        <p:origin x="-964" y="-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2452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8749F-6793-4629-B8E2-CCE85F5859FC}" type="datetimeFigureOut">
              <a:rPr lang="ko-KR" altLang="en-US" smtClean="0"/>
              <a:t>2020-11-25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098D9-A852-446F-83DB-35894262D5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4204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098D9-A852-446F-83DB-35894262D51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8193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098D9-A852-446F-83DB-35894262D513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819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098D9-A852-446F-83DB-35894262D513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8193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2F0E-ADCE-4432-B4F5-C9B16A73CB2A}" type="datetimeFigureOut">
              <a:rPr lang="ko-KR" altLang="en-US" smtClean="0"/>
              <a:t>2020-11-25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3752-7758-4B15-97C8-EF1AB8C62F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21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2F0E-ADCE-4432-B4F5-C9B16A73CB2A}" type="datetimeFigureOut">
              <a:rPr lang="ko-KR" altLang="en-US" smtClean="0"/>
              <a:t>2020-11-25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3752-7758-4B15-97C8-EF1AB8C62F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079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2F0E-ADCE-4432-B4F5-C9B16A73CB2A}" type="datetimeFigureOut">
              <a:rPr lang="ko-KR" altLang="en-US" smtClean="0"/>
              <a:t>2020-11-25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3752-7758-4B15-97C8-EF1AB8C62F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793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2F0E-ADCE-4432-B4F5-C9B16A73CB2A}" type="datetimeFigureOut">
              <a:rPr lang="ko-KR" altLang="en-US" smtClean="0"/>
              <a:t>2020-11-25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3752-7758-4B15-97C8-EF1AB8C62F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9674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2F0E-ADCE-4432-B4F5-C9B16A73CB2A}" type="datetimeFigureOut">
              <a:rPr lang="ko-KR" altLang="en-US" smtClean="0"/>
              <a:t>2020-11-25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3752-7758-4B15-97C8-EF1AB8C62F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4441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2F0E-ADCE-4432-B4F5-C9B16A73CB2A}" type="datetimeFigureOut">
              <a:rPr lang="ko-KR" altLang="en-US" smtClean="0"/>
              <a:t>2020-11-25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3752-7758-4B15-97C8-EF1AB8C62F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372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2F0E-ADCE-4432-B4F5-C9B16A73CB2A}" type="datetimeFigureOut">
              <a:rPr lang="ko-KR" altLang="en-US" smtClean="0"/>
              <a:t>2020-11-25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3752-7758-4B15-97C8-EF1AB8C62F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5664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2F0E-ADCE-4432-B4F5-C9B16A73CB2A}" type="datetimeFigureOut">
              <a:rPr lang="ko-KR" altLang="en-US" smtClean="0"/>
              <a:t>2020-11-25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3752-7758-4B15-97C8-EF1AB8C62F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046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2F0E-ADCE-4432-B4F5-C9B16A73CB2A}" type="datetimeFigureOut">
              <a:rPr lang="ko-KR" altLang="en-US" smtClean="0"/>
              <a:t>2020-11-25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3752-7758-4B15-97C8-EF1AB8C62F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654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2F0E-ADCE-4432-B4F5-C9B16A73CB2A}" type="datetimeFigureOut">
              <a:rPr lang="ko-KR" altLang="en-US" smtClean="0"/>
              <a:t>2020-11-25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3752-7758-4B15-97C8-EF1AB8C62F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371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2F0E-ADCE-4432-B4F5-C9B16A73CB2A}" type="datetimeFigureOut">
              <a:rPr lang="ko-KR" altLang="en-US" smtClean="0"/>
              <a:t>2020-11-25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3752-7758-4B15-97C8-EF1AB8C62F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280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B2F0E-ADCE-4432-B4F5-C9B16A73CB2A}" type="datetimeFigureOut">
              <a:rPr lang="ko-KR" altLang="en-US" smtClean="0"/>
              <a:t>2020-11-25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E3752-7758-4B15-97C8-EF1AB8C62F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254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5600" y="745067"/>
            <a:ext cx="777239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Q1. The soft-start time is expected to be approximately 1.6ms with CNR 10nF as noted in DS. I measured 1.71ms (CH3, purple) in slide 2 and it looks okay. But it can be divided into two sectors, even though I expected a RC charging waveform would appear with </a:t>
            </a:r>
            <a:r>
              <a:rPr lang="en-US" altLang="ko-KR" dirty="0">
                <a:solidFill>
                  <a:srgbClr val="FF0000"/>
                </a:solidFill>
                <a:sym typeface="Wingdings" panose="05000000000000000000" pitchFamily="2" charset="2"/>
              </a:rPr>
              <a:t>33kohm </a:t>
            </a:r>
            <a:r>
              <a:rPr lang="en-US" altLang="ko-KR" dirty="0">
                <a:solidFill>
                  <a:srgbClr val="FF0000"/>
                </a:solidFill>
              </a:rPr>
              <a:t>series </a:t>
            </a:r>
            <a:r>
              <a:rPr lang="en-US" altLang="ko-KR" dirty="0" smtClean="0">
                <a:solidFill>
                  <a:srgbClr val="FF0000"/>
                </a:solidFill>
              </a:rPr>
              <a:t>resistor and</a:t>
            </a:r>
            <a:r>
              <a:rPr lang="en-US" altLang="ko-KR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sym typeface="Wingdings" panose="05000000000000000000" pitchFamily="2" charset="2"/>
              </a:rPr>
              <a:t>10nF CNR.</a:t>
            </a:r>
          </a:p>
          <a:p>
            <a:r>
              <a:rPr lang="en-US" altLang="ko-KR" dirty="0" smtClean="0">
                <a:solidFill>
                  <a:srgbClr val="FF0000"/>
                </a:solidFill>
                <a:sym typeface="Wingdings" panose="05000000000000000000" pitchFamily="2" charset="2"/>
              </a:rPr>
              <a:t>M</a:t>
            </a:r>
            <a:r>
              <a:rPr lang="en-US" altLang="ko-KR" dirty="0" smtClean="0">
                <a:solidFill>
                  <a:srgbClr val="FF0000"/>
                </a:solidFill>
              </a:rPr>
              <a:t>y understanding about startup is as below.</a:t>
            </a:r>
          </a:p>
          <a:p>
            <a:pPr marL="285750" indent="-285750">
              <a:buFontTx/>
              <a:buChar char="-"/>
            </a:pPr>
            <a:r>
              <a:rPr lang="en-US" altLang="ko-KR" dirty="0" smtClean="0">
                <a:solidFill>
                  <a:srgbClr val="FF0000"/>
                </a:solidFill>
              </a:rPr>
              <a:t>&lt;2ms : quick-start </a:t>
            </a:r>
            <a:r>
              <a:rPr lang="en-US" altLang="ko-KR" dirty="0">
                <a:solidFill>
                  <a:srgbClr val="FF0000"/>
                </a:solidFill>
              </a:rPr>
              <a:t>switch is </a:t>
            </a:r>
            <a:r>
              <a:rPr lang="en-US" altLang="ko-KR" dirty="0" smtClean="0">
                <a:solidFill>
                  <a:srgbClr val="FF0000"/>
                </a:solidFill>
              </a:rPr>
              <a:t>closed</a:t>
            </a:r>
            <a:r>
              <a:rPr lang="en-US" altLang="ko-KR" dirty="0">
                <a:solidFill>
                  <a:srgbClr val="FF0000"/>
                </a:solidFill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33kohm </a:t>
            </a:r>
            <a:r>
              <a:rPr lang="en-US" altLang="ko-KR" dirty="0">
                <a:solidFill>
                  <a:srgbClr val="FF0000"/>
                </a:solidFill>
              </a:rPr>
              <a:t>series resistor </a:t>
            </a:r>
            <a:r>
              <a:rPr lang="en-US" altLang="ko-KR" dirty="0" smtClean="0">
                <a:solidFill>
                  <a:srgbClr val="FF0000"/>
                </a:solidFill>
                <a:sym typeface="Wingdings" panose="05000000000000000000" pitchFamily="2" charset="2"/>
              </a:rPr>
              <a:t>+ CNR</a:t>
            </a:r>
          </a:p>
          <a:p>
            <a:pPr marL="285750" indent="-285750">
              <a:buFontTx/>
              <a:buChar char="-"/>
            </a:pPr>
            <a:r>
              <a:rPr lang="en-US" altLang="ko-KR" dirty="0" smtClean="0">
                <a:solidFill>
                  <a:srgbClr val="FF0000"/>
                </a:solidFill>
                <a:sym typeface="Wingdings" panose="05000000000000000000" pitchFamily="2" charset="2"/>
              </a:rPr>
              <a:t>&gt;2ms : </a:t>
            </a:r>
            <a:r>
              <a:rPr lang="en-US" altLang="ko-KR" dirty="0">
                <a:solidFill>
                  <a:srgbClr val="FF0000"/>
                </a:solidFill>
              </a:rPr>
              <a:t>quick-start switch is </a:t>
            </a:r>
            <a:r>
              <a:rPr lang="en-US" altLang="ko-KR" dirty="0" smtClean="0">
                <a:solidFill>
                  <a:srgbClr val="FF0000"/>
                </a:solidFill>
              </a:rPr>
              <a:t>open </a:t>
            </a:r>
            <a:r>
              <a:rPr lang="en-US" altLang="ko-KR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250kohm </a:t>
            </a:r>
            <a:r>
              <a:rPr lang="en-US" altLang="ko-KR" dirty="0">
                <a:solidFill>
                  <a:srgbClr val="FF0000"/>
                </a:solidFill>
              </a:rPr>
              <a:t>series resistor </a:t>
            </a:r>
            <a:r>
              <a:rPr lang="en-US" altLang="ko-KR" dirty="0">
                <a:solidFill>
                  <a:srgbClr val="FF0000"/>
                </a:solidFill>
                <a:sym typeface="Wingdings" panose="05000000000000000000" pitchFamily="2" charset="2"/>
              </a:rPr>
              <a:t>+ </a:t>
            </a:r>
            <a:r>
              <a:rPr lang="en-US" altLang="ko-KR" dirty="0" smtClean="0">
                <a:solidFill>
                  <a:srgbClr val="FF0000"/>
                </a:solidFill>
                <a:sym typeface="Wingdings" panose="05000000000000000000" pitchFamily="2" charset="2"/>
              </a:rPr>
              <a:t>CNR</a:t>
            </a:r>
            <a:endParaRPr lang="en-US" altLang="ko-KR" dirty="0">
              <a:solidFill>
                <a:srgbClr val="FF0000"/>
              </a:solidFill>
            </a:endParaRPr>
          </a:p>
          <a:p>
            <a:r>
              <a:rPr lang="en-US" altLang="ko-KR" dirty="0" smtClean="0">
                <a:solidFill>
                  <a:srgbClr val="FF0000"/>
                </a:solidFill>
              </a:rPr>
              <a:t>As 10nF of CNR would be fully charged within 2ms, I expected a smooth RC charging waveform, but it’s not the case here. Could you clarify quick-start switch operation? Why the soft-startup time is divided into two sector?</a:t>
            </a:r>
          </a:p>
          <a:p>
            <a:endParaRPr lang="en-US" altLang="ko-KR" dirty="0"/>
          </a:p>
          <a:p>
            <a:r>
              <a:rPr lang="en-US" altLang="ko-KR" dirty="0" smtClean="0">
                <a:solidFill>
                  <a:srgbClr val="00B0F0"/>
                </a:solidFill>
              </a:rPr>
              <a:t>Q2. When I see the input current (CH4, green), it seems there is a high inrush current and there happens current limit, which is leading to the slow </a:t>
            </a:r>
            <a:r>
              <a:rPr lang="en-US" altLang="ko-KR" dirty="0" err="1" smtClean="0">
                <a:solidFill>
                  <a:srgbClr val="00B0F0"/>
                </a:solidFill>
              </a:rPr>
              <a:t>Vout</a:t>
            </a:r>
            <a:r>
              <a:rPr lang="en-US" altLang="ko-KR" dirty="0" smtClean="0">
                <a:solidFill>
                  <a:srgbClr val="00B0F0"/>
                </a:solidFill>
              </a:rPr>
              <a:t> ramp-up. I can’t understand why this slow </a:t>
            </a:r>
            <a:r>
              <a:rPr lang="en-US" altLang="ko-KR" dirty="0" err="1" smtClean="0">
                <a:solidFill>
                  <a:srgbClr val="00B0F0"/>
                </a:solidFill>
              </a:rPr>
              <a:t>Vout</a:t>
            </a:r>
            <a:r>
              <a:rPr lang="en-US" altLang="ko-KR" dirty="0" smtClean="0">
                <a:solidFill>
                  <a:srgbClr val="00B0F0"/>
                </a:solidFill>
              </a:rPr>
              <a:t> ramp-up time is shorten with higher CNR as compared in slide 2 and 3. Could you clarify the current limit operation?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799" y="4992384"/>
            <a:ext cx="7696200" cy="143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3541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712" y="819683"/>
            <a:ext cx="6502400" cy="4876800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V="1">
            <a:off x="2700867" y="3291951"/>
            <a:ext cx="254000" cy="8467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980267" y="3283486"/>
            <a:ext cx="1905000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718512" y="3503619"/>
            <a:ext cx="2166755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18511" y="3613685"/>
            <a:ext cx="2166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1.71ms </a:t>
            </a:r>
          </a:p>
          <a:p>
            <a:r>
              <a:rPr lang="en-US" altLang="ko-KR" sz="1200" dirty="0" smtClean="0">
                <a:solidFill>
                  <a:srgbClr val="FF0000"/>
                </a:solidFill>
              </a:rPr>
              <a:t>when 0 to 720mV (0 to 90%)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9766" y="144354"/>
            <a:ext cx="9029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3.7Vin, 2.8Vout, </a:t>
            </a:r>
            <a:r>
              <a:rPr lang="en-US" altLang="ko-KR" dirty="0" smtClean="0"/>
              <a:t>CNR = 10nF, </a:t>
            </a:r>
            <a:r>
              <a:rPr lang="en-US" altLang="ko-KR" dirty="0" err="1" smtClean="0"/>
              <a:t>Cout</a:t>
            </a:r>
            <a:r>
              <a:rPr lang="en-US" altLang="ko-KR" dirty="0" smtClean="0"/>
              <a:t> </a:t>
            </a:r>
            <a:r>
              <a:rPr lang="en-US" altLang="ko-KR" dirty="0"/>
              <a:t>= 10uF+66uF, other components as same as EVM </a:t>
            </a:r>
            <a:r>
              <a:rPr lang="en-US" altLang="ko-KR" dirty="0" smtClean="0"/>
              <a:t>itself</a:t>
            </a:r>
          </a:p>
          <a:p>
            <a:r>
              <a:rPr lang="en-US" altLang="ko-KR" dirty="0" smtClean="0"/>
              <a:t>CH1 (yellow) : VOUT	CH3 (purple) : CNR		CH4 (green) : input current </a:t>
            </a:r>
            <a:endParaRPr lang="ko-KR" alt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980267" y="1911884"/>
            <a:ext cx="254000" cy="8467"/>
          </a:xfrm>
          <a:prstGeom prst="straightConnector1">
            <a:avLst/>
          </a:prstGeom>
          <a:ln w="28575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27866" y="1588718"/>
            <a:ext cx="21667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rgbClr val="00B0F0"/>
                </a:solidFill>
              </a:rPr>
              <a:t>Inrush current</a:t>
            </a:r>
            <a:endParaRPr lang="ko-KR" altLang="en-US" sz="1200" dirty="0">
              <a:solidFill>
                <a:srgbClr val="00B0F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3200400" y="2236019"/>
            <a:ext cx="1564215" cy="1"/>
          </a:xfrm>
          <a:prstGeom prst="straightConnector1">
            <a:avLst/>
          </a:prstGeom>
          <a:ln w="28575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335866" y="1959019"/>
            <a:ext cx="21667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rgbClr val="00B0F0"/>
                </a:solidFill>
              </a:rPr>
              <a:t>Slow </a:t>
            </a:r>
            <a:r>
              <a:rPr lang="en-US" altLang="ko-KR" sz="1200" dirty="0" err="1" smtClean="0">
                <a:solidFill>
                  <a:srgbClr val="00B0F0"/>
                </a:solidFill>
              </a:rPr>
              <a:t>Vout</a:t>
            </a:r>
            <a:r>
              <a:rPr lang="en-US" altLang="ko-KR" sz="1200" dirty="0" smtClean="0">
                <a:solidFill>
                  <a:srgbClr val="00B0F0"/>
                </a:solidFill>
              </a:rPr>
              <a:t> ramp-up</a:t>
            </a:r>
            <a:endParaRPr lang="ko-KR" altLang="en-US" sz="1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589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990600"/>
            <a:ext cx="6502400" cy="4876800"/>
          </a:xfrm>
          <a:prstGeom prst="rect">
            <a:avLst/>
          </a:prstGeom>
        </p:spPr>
      </p:pic>
      <p:cxnSp>
        <p:nvCxnSpPr>
          <p:cNvPr id="20" name="Straight Arrow Connector 19"/>
          <p:cNvCxnSpPr/>
          <p:nvPr/>
        </p:nvCxnSpPr>
        <p:spPr>
          <a:xfrm flipV="1">
            <a:off x="3203931" y="2183805"/>
            <a:ext cx="254000" cy="8467"/>
          </a:xfrm>
          <a:prstGeom prst="straightConnector1">
            <a:avLst/>
          </a:prstGeom>
          <a:ln w="28575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51530" y="1860639"/>
            <a:ext cx="21667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rgbClr val="00B0F0"/>
                </a:solidFill>
              </a:rPr>
              <a:t>Inrush current</a:t>
            </a:r>
            <a:endParaRPr lang="ko-KR" altLang="en-US" sz="1200" dirty="0">
              <a:solidFill>
                <a:srgbClr val="00B0F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3342214" y="2931272"/>
            <a:ext cx="196851" cy="1"/>
          </a:xfrm>
          <a:prstGeom prst="straightConnector1">
            <a:avLst/>
          </a:prstGeom>
          <a:ln w="28575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342214" y="2877965"/>
            <a:ext cx="21667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rgbClr val="00B0F0"/>
                </a:solidFill>
              </a:rPr>
              <a:t>Slow </a:t>
            </a:r>
            <a:r>
              <a:rPr lang="en-US" altLang="ko-KR" sz="1200" dirty="0" err="1" smtClean="0">
                <a:solidFill>
                  <a:srgbClr val="00B0F0"/>
                </a:solidFill>
              </a:rPr>
              <a:t>Vout</a:t>
            </a:r>
            <a:r>
              <a:rPr lang="en-US" altLang="ko-KR" sz="1200" dirty="0" smtClean="0">
                <a:solidFill>
                  <a:srgbClr val="00B0F0"/>
                </a:solidFill>
              </a:rPr>
              <a:t> ramp-up</a:t>
            </a:r>
            <a:endParaRPr lang="ko-KR" altLang="en-US" sz="1200" dirty="0">
              <a:solidFill>
                <a:srgbClr val="00B0F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9766" y="144354"/>
            <a:ext cx="9029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3.7Vin, 2.8Vout, </a:t>
            </a:r>
            <a:r>
              <a:rPr lang="en-US" altLang="ko-KR" dirty="0" smtClean="0"/>
              <a:t>CNR = 22nF, </a:t>
            </a:r>
            <a:r>
              <a:rPr lang="en-US" altLang="ko-KR" dirty="0" err="1" smtClean="0"/>
              <a:t>Cout</a:t>
            </a:r>
            <a:r>
              <a:rPr lang="en-US" altLang="ko-KR" dirty="0" smtClean="0"/>
              <a:t> </a:t>
            </a:r>
            <a:r>
              <a:rPr lang="en-US" altLang="ko-KR" dirty="0"/>
              <a:t>= 10uF+66uF, other components as same as EVM </a:t>
            </a:r>
            <a:r>
              <a:rPr lang="en-US" altLang="ko-KR" dirty="0" smtClean="0"/>
              <a:t>itself</a:t>
            </a:r>
          </a:p>
          <a:p>
            <a:r>
              <a:rPr lang="en-US" altLang="ko-KR" dirty="0" smtClean="0"/>
              <a:t>CH1 (yellow) : VOUT	CH3 (purple) : CNR		CH4 (green) : input current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05111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2325</TotalTime>
  <Words>278</Words>
  <Application>Microsoft Office PowerPoint</Application>
  <PresentationFormat>On-screen Show (4:3)</PresentationFormat>
  <Paragraphs>20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테마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</dc:creator>
  <cp:lastModifiedBy>KIM, ella</cp:lastModifiedBy>
  <cp:revision>14</cp:revision>
  <dcterms:created xsi:type="dcterms:W3CDTF">2020-10-06T10:25:21Z</dcterms:created>
  <dcterms:modified xsi:type="dcterms:W3CDTF">2020-11-26T16:02:40Z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79e395e-e3b5-421f-8616-70a10f9451af_Enabled">
    <vt:lpwstr>true</vt:lpwstr>
  </property>
  <property fmtid="{D5CDD505-2E9C-101B-9397-08002B2CF9AE}" pid="3" name="MSIP_Label_879e395e-e3b5-421f-8616-70a10f9451af_SetDate">
    <vt:lpwstr>2020-10-07T06:16:13Z</vt:lpwstr>
  </property>
  <property fmtid="{D5CDD505-2E9C-101B-9397-08002B2CF9AE}" pid="4" name="MSIP_Label_879e395e-e3b5-421f-8616-70a10f9451af_Method">
    <vt:lpwstr>Standard</vt:lpwstr>
  </property>
  <property fmtid="{D5CDD505-2E9C-101B-9397-08002B2CF9AE}" pid="5" name="MSIP_Label_879e395e-e3b5-421f-8616-70a10f9451af_Name">
    <vt:lpwstr>879e395e-e3b5-421f-8616-70a10f9451af</vt:lpwstr>
  </property>
  <property fmtid="{D5CDD505-2E9C-101B-9397-08002B2CF9AE}" pid="6" name="MSIP_Label_879e395e-e3b5-421f-8616-70a10f9451af_SiteId">
    <vt:lpwstr>0beb0c35-9cbb-4feb-99e5-589e415c7944</vt:lpwstr>
  </property>
  <property fmtid="{D5CDD505-2E9C-101B-9397-08002B2CF9AE}" pid="7" name="MSIP_Label_879e395e-e3b5-421f-8616-70a10f9451af_ActionId">
    <vt:lpwstr>847cb064-f8b9-45de-982a-b75ac14d44bc</vt:lpwstr>
  </property>
  <property fmtid="{D5CDD505-2E9C-101B-9397-08002B2CF9AE}" pid="8" name="MSIP_Label_879e395e-e3b5-421f-8616-70a10f9451af_ContentBits">
    <vt:lpwstr>0</vt:lpwstr>
  </property>
</Properties>
</file>