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59" d="100"/>
          <a:sy n="59" d="100"/>
        </p:scale>
        <p:origin x="84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10EEE-A0E8-4EEC-9FCE-21FD56DA09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0DA794-88C0-4F79-954B-A18909FC1C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C3A09-3362-45DC-8D39-92F13F3D1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E7FD-D069-46AC-B6CB-B3C1761A9A4E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EF2A85-DE0E-4748-9D6E-98A5D76F7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59B2E6-2B68-41F1-A921-06BFDA563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E5C99-4530-4553-855D-A8E0A4D4A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291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57D17-B26E-4383-9B75-A5609AB98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159A3D-FAA0-4D94-BC9B-DEAA33C66A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2B6FA-CCE7-4B24-A95E-59E05BD0C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E7FD-D069-46AC-B6CB-B3C1761A9A4E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96685A-6C64-4AF5-92CF-52A2BBC07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868DB-5F76-439A-9ADB-58171B5EE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E5C99-4530-4553-855D-A8E0A4D4A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57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C04039-880C-427A-9961-3987C52C4D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F7FE29-C3A5-4A21-8ED2-0449707CDB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43DF5F-2EC4-41AD-BFB6-0ED912032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E7FD-D069-46AC-B6CB-B3C1761A9A4E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87BEE-DEF9-4629-9466-40B46DC9D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9057D0-9E9D-4534-8B3E-9E44A5581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E5C99-4530-4553-855D-A8E0A4D4A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228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0280F-B357-44FD-99B6-2B8539536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B7956-04F8-47C8-A8B5-F6D7C65C60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D70CE3-DA07-48D8-B8B9-31B37CCE2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E7FD-D069-46AC-B6CB-B3C1761A9A4E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A2365E-7FC6-4772-AA4E-5135B74C0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5AF156-7A64-4B84-ACB2-63527D6C1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E5C99-4530-4553-855D-A8E0A4D4A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980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7351F-9D11-49B4-B462-609C61E25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1DF03E-8962-4A9F-A0E9-DB49A17B1B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F14D4A-A46E-450F-8FA4-FE26A07BA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E7FD-D069-46AC-B6CB-B3C1761A9A4E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5631D-3E9F-47C8-A374-02691AC5D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67ED2-51CE-4416-9F43-61D4B15E3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E5C99-4530-4553-855D-A8E0A4D4A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033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FC175-F2DD-4D8C-9A37-8ECE2C244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AFEDD-2E5A-43BF-8702-F97A42E744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1E037E-317A-4123-9CEE-E8DEEA3E2E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1B0C15-F3A3-411C-8590-25CD25086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E7FD-D069-46AC-B6CB-B3C1761A9A4E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0BED3A-4BFE-439C-9ECB-542CF37CF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3992C0-F170-4C19-A2B8-B9DD36E34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E5C99-4530-4553-855D-A8E0A4D4A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767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B1807-027D-4CAF-8FC4-7961BA732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E712B2-AE34-44E3-A461-81CCB15B7B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EDEC47-6B2E-4EC5-8424-5D3C011EEB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E1E98B-F497-4C89-B12F-7D152639E2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8E2035-9A59-486B-8AA8-7505434089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ACD7F1-26D5-46D2-A4FC-DF1F5A312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E7FD-D069-46AC-B6CB-B3C1761A9A4E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FE7063-39F7-47B4-B53E-CD86A1FF7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3B6846-C1E9-4D89-AD35-25542707A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E5C99-4530-4553-855D-A8E0A4D4A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989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C0A59-A66E-4D6C-95CC-1C192D661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0A3F06-AC84-436D-B372-D8254A87A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E7FD-D069-46AC-B6CB-B3C1761A9A4E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ACA55E-324C-4201-B19D-2A39882AE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EFC556-5510-4C64-977D-35E2A93BF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E5C99-4530-4553-855D-A8E0A4D4A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131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6F97E5-1E2D-4301-A9C2-6CADACD2F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E7FD-D069-46AC-B6CB-B3C1761A9A4E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0EFF80-2DE7-481B-B89E-2C7319B4A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DA1B4A-DB83-45A3-A397-B13025F18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E5C99-4530-4553-855D-A8E0A4D4A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402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0A519-53A8-4E1F-BB6B-48856BE5A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B9D25B-F9A8-45EC-ADC0-7EB02DB9F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402E84-B8F6-4468-8151-980CB3768A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BEFB77-2C24-440E-AA9D-2F2DC5B4D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E7FD-D069-46AC-B6CB-B3C1761A9A4E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6DF7FA-406F-4427-A007-C9CBDA1D6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7BD378-A030-4959-95FD-9810F1D09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E5C99-4530-4553-855D-A8E0A4D4A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34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6B5E4-A59D-42CE-ADA3-1AA26C435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8E3C36-8DFB-49CD-B4D7-A042641E9B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51DC03-3371-454F-909C-27FDD82FFA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BC193F-70DD-4C38-9A28-078E43FA4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E7FD-D069-46AC-B6CB-B3C1761A9A4E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72190B-4B0B-427E-AB89-2851C9B9A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50AA9D-3F5A-4767-A011-EF43271B6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E5C99-4530-4553-855D-A8E0A4D4A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955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AA6BEC-214D-4DDE-A64D-B1EE6C0DC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3F3702-810B-44DF-8F91-A6F7769DB3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4AF31B-9DB3-4BC9-B10B-A7A18E6AEF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E7FD-D069-46AC-B6CB-B3C1761A9A4E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42AEBB-C8F6-4364-B353-3208EAAEF1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B2CC87-32CD-4E4F-B16B-CFC29CBB03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E5C99-4530-4553-855D-A8E0A4D4A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762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3BC96D9-CA3B-42E0-AAEC-C39AE42F77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7700" y="60704"/>
            <a:ext cx="8572500" cy="6858000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67C57E50-AAD1-4934-BE38-445FC70EEFE7}"/>
              </a:ext>
            </a:extLst>
          </p:cNvPr>
          <p:cNvSpPr/>
          <p:nvPr/>
        </p:nvSpPr>
        <p:spPr>
          <a:xfrm>
            <a:off x="5239869" y="2082374"/>
            <a:ext cx="3229761" cy="795922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BBA7AA0-C456-4FA5-8535-5E889721EA5F}"/>
              </a:ext>
            </a:extLst>
          </p:cNvPr>
          <p:cNvSpPr/>
          <p:nvPr/>
        </p:nvSpPr>
        <p:spPr>
          <a:xfrm>
            <a:off x="2993465" y="1036917"/>
            <a:ext cx="1188570" cy="3884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FE14A69-439D-46ED-BE68-A53D85AAE21B}"/>
              </a:ext>
            </a:extLst>
          </p:cNvPr>
          <p:cNvSpPr/>
          <p:nvPr/>
        </p:nvSpPr>
        <p:spPr>
          <a:xfrm>
            <a:off x="4136085" y="2679888"/>
            <a:ext cx="1188570" cy="3884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2E23825-4679-4829-8A97-C78DC6D60EFA}"/>
              </a:ext>
            </a:extLst>
          </p:cNvPr>
          <p:cNvSpPr/>
          <p:nvPr/>
        </p:nvSpPr>
        <p:spPr>
          <a:xfrm>
            <a:off x="5179039" y="3818966"/>
            <a:ext cx="2305210" cy="163669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F647407-3A66-4803-9E36-638A16550437}"/>
              </a:ext>
            </a:extLst>
          </p:cNvPr>
          <p:cNvSpPr txBox="1"/>
          <p:nvPr/>
        </p:nvSpPr>
        <p:spPr>
          <a:xfrm>
            <a:off x="819150" y="861820"/>
            <a:ext cx="276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Auxiliary winding output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67EF2AC-C84A-4C7D-BB92-135218D5093F}"/>
              </a:ext>
            </a:extLst>
          </p:cNvPr>
          <p:cNvSpPr txBox="1"/>
          <p:nvPr/>
        </p:nvSpPr>
        <p:spPr>
          <a:xfrm>
            <a:off x="5856013" y="2115318"/>
            <a:ext cx="2567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Upper NV bias </a:t>
            </a:r>
            <a:r>
              <a:rPr lang="en-US" dirty="0" err="1"/>
              <a:t>vflt</a:t>
            </a:r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A40E219-31BE-4A4A-A71D-F5E57BED1F4C}"/>
              </a:ext>
            </a:extLst>
          </p:cNvPr>
          <p:cNvSpPr/>
          <p:nvPr/>
        </p:nvSpPr>
        <p:spPr>
          <a:xfrm>
            <a:off x="2687169" y="5018381"/>
            <a:ext cx="2959251" cy="1090508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3CF09A6-2E91-4621-838C-9511231C3573}"/>
              </a:ext>
            </a:extLst>
          </p:cNvPr>
          <p:cNvSpPr txBox="1"/>
          <p:nvPr/>
        </p:nvSpPr>
        <p:spPr>
          <a:xfrm>
            <a:off x="3048953" y="3021449"/>
            <a:ext cx="60979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Upper NV bias </a:t>
            </a:r>
            <a:r>
              <a:rPr lang="en-US" dirty="0" err="1"/>
              <a:t>vflt</a:t>
            </a:r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4DB7A-417E-4990-94EB-FBB42F4091BE}"/>
              </a:ext>
            </a:extLst>
          </p:cNvPr>
          <p:cNvSpPr txBox="1"/>
          <p:nvPr/>
        </p:nvSpPr>
        <p:spPr>
          <a:xfrm>
            <a:off x="3181864" y="5101970"/>
            <a:ext cx="15024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Upper NV bias </a:t>
            </a:r>
            <a:r>
              <a:rPr lang="en-US" sz="1200" dirty="0" err="1"/>
              <a:t>vflt</a:t>
            </a:r>
            <a:endParaRPr lang="en-US" sz="1200" dirty="0"/>
          </a:p>
          <a:p>
            <a:r>
              <a:rPr lang="en-US" sz="1200" dirty="0"/>
              <a:t>fromSN6505B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5754B5-0ECB-4E51-B53E-11538509B656}"/>
              </a:ext>
            </a:extLst>
          </p:cNvPr>
          <p:cNvSpPr txBox="1"/>
          <p:nvPr/>
        </p:nvSpPr>
        <p:spPr>
          <a:xfrm>
            <a:off x="2215123" y="5708779"/>
            <a:ext cx="833830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000" dirty="0"/>
              <a:t>5v</a:t>
            </a:r>
          </a:p>
          <a:p>
            <a:r>
              <a:rPr lang="en-US" sz="1000" dirty="0"/>
              <a:t>External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B41AD78-05DB-4A04-9D77-38ED1E55928A}"/>
              </a:ext>
            </a:extLst>
          </p:cNvPr>
          <p:cNvSpPr txBox="1"/>
          <p:nvPr/>
        </p:nvSpPr>
        <p:spPr>
          <a:xfrm>
            <a:off x="5179039" y="668145"/>
            <a:ext cx="833830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000" dirty="0"/>
              <a:t>Planar magnetics</a:t>
            </a:r>
          </a:p>
        </p:txBody>
      </p:sp>
    </p:spTree>
    <p:extLst>
      <p:ext uri="{BB962C8B-B14F-4D97-AF65-F5344CB8AC3E}">
        <p14:creationId xmlns:p14="http://schemas.microsoft.com/office/powerpoint/2010/main" val="4177522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20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Robin Gangopadhya</dc:creator>
  <cp:lastModifiedBy>Robin Gangopadhya</cp:lastModifiedBy>
  <cp:revision>2</cp:revision>
  <dcterms:created xsi:type="dcterms:W3CDTF">2020-08-11T18:55:31Z</dcterms:created>
  <dcterms:modified xsi:type="dcterms:W3CDTF">2020-08-11T19:14:14Z</dcterms:modified>
</cp:coreProperties>
</file>