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howGuides="1">
      <p:cViewPr varScale="1">
        <p:scale>
          <a:sx n="95" d="100"/>
          <a:sy n="95" d="100"/>
        </p:scale>
        <p:origin x="5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91439" cy="9143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FB5E4-2446-4F54-82B2-B8C8BC740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68DD7-1FF2-4F56-8C28-CFD429BFD3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39996-6E54-4149-8A2D-211148CA3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9CB92-9F23-478B-8CD2-D6F49C7F5D0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D515C-6893-4976-9F96-F09487D0B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9107B6-E524-4FA3-BAD4-D9A9836C8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D0F3-1694-4E9A-BEF8-2DE7C1F2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11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AF68A-06C6-4F42-9ECE-9D5D751D8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7F85CB-585F-4872-98B4-841DB538D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180D2-7753-468E-8536-FF22567E5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9CB92-9F23-478B-8CD2-D6F49C7F5D0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CD664-D4F5-436A-828D-6B7B25853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6733A-6221-4384-AD0D-A34350A8C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D0F3-1694-4E9A-BEF8-2DE7C1F2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512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634CC9-C955-488B-B497-AE4958C75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F8780C-4DE7-4477-A894-19E49E55EB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D9A20-6E35-429D-864A-1E82FF647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9CB92-9F23-478B-8CD2-D6F49C7F5D0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4C2DF-56B0-4A58-9CE1-0C475FFF1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51B5D-9EFD-4D26-BFFF-482D29D33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D0F3-1694-4E9A-BEF8-2DE7C1F2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823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B9FEC-D41C-45C1-9F32-B7D30305E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F77B9-5C12-4CA9-BD24-4AF32BF42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17BD5-0EC2-49D4-8C05-A877D5AA0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9CB92-9F23-478B-8CD2-D6F49C7F5D0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615D4-3F73-42D1-A99E-9317AEE35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7521E-BDC3-4E8E-A326-C485702D2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D0F3-1694-4E9A-BEF8-2DE7C1F2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63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A5748-F83F-43D2-88F5-140D3FE8F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1345C4-0842-4009-8312-DC0FB02B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E2B14-997A-4225-AB4E-87574F478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9CB92-9F23-478B-8CD2-D6F49C7F5D0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322BB-A57B-4BDC-9533-0B6C349B7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F5214-525D-43AB-A554-A1124FCE8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D0F3-1694-4E9A-BEF8-2DE7C1F2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441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115B7-0019-48D7-834A-9A8FEB338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AF4B9-4A97-40EF-A9DB-000925D387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F8E76F-99A0-4978-A3E0-20BF902702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40BC74-C899-445D-B109-3EC5102FF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9CB92-9F23-478B-8CD2-D6F49C7F5D0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6B7716-B584-476E-9973-02215FD12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5E3343-09FB-4D73-A79F-ECF7FDE32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D0F3-1694-4E9A-BEF8-2DE7C1F2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083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D9F08-44CB-48BF-9494-CAB65E5D7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78531-7A21-4C39-9F69-F865738B2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DA838-8CC8-4E38-BF9E-7EBED3AB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E01664-C332-4F53-86ED-959468518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FAA6BF-5E71-44F9-950A-2DB98A539E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43FB93-51D6-43FF-89E9-1E4C55B78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9CB92-9F23-478B-8CD2-D6F49C7F5D0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855E60-7B58-4441-97CA-2E02FE5E2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5FA963-26EC-4697-A4AF-8A26AAD0A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D0F3-1694-4E9A-BEF8-2DE7C1F2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46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0E895-1F63-43F2-8F8B-47AAD7693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3E3003-D5AA-4885-8451-394AEBC00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9CB92-9F23-478B-8CD2-D6F49C7F5D0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437DF0-B84D-4806-9FB4-EACA13675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1F2A9-2894-45DF-A5E5-DCE5C2503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D0F3-1694-4E9A-BEF8-2DE7C1F2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429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BF409D-28B9-4C54-8AD5-61CE1779F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9CB92-9F23-478B-8CD2-D6F49C7F5D0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369230-1808-446B-8FCF-97E3E1AAD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8A37F-503A-4C15-A561-798ACBD54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D0F3-1694-4E9A-BEF8-2DE7C1F2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045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1CC95-39EA-4D5B-B44A-2EB1435B1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36C1D-138C-42AF-AD1F-85617D35B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3BAFF4-4EEF-4944-9984-364B0C1BF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312E01-711D-41A8-BC8B-69F9A21BB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9CB92-9F23-478B-8CD2-D6F49C7F5D0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81CA59-0711-4870-B97A-3312C25C7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DEF8E0-105B-4B96-8FBE-126853FDA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D0F3-1694-4E9A-BEF8-2DE7C1F2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366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0EAD4-283F-454D-96EF-9F07842E2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1E35B4-FC21-4B85-B68F-A5B8B7FC26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6367EE-550B-4C63-8729-5EFF88610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31C1AA-D775-47FD-950C-FD9B434F5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9CB92-9F23-478B-8CD2-D6F49C7F5D0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EC60C-C134-4C40-941B-F20A261FD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336B27-F153-4846-9BAD-F9153FBDF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D0F3-1694-4E9A-BEF8-2DE7C1F2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41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F36D71-F619-4CC4-843A-7B7F47798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58C5D2-310F-453E-B019-CBED5BD42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0F6C6B-B5E8-41ED-8A72-965AA720A9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9CB92-9F23-478B-8CD2-D6F49C7F5D09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63065-58CD-424E-A458-4FB2E2B69B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98D9C-E4A1-4923-8794-578023658F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7D0F3-1694-4E9A-BEF8-2DE7C1F2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73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9355D1-CF40-4E77-90F1-F3DC66C583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221" y="1710109"/>
            <a:ext cx="5342616" cy="441026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A73FB35-69B6-4D87-890E-AD247ED30EE3}"/>
              </a:ext>
            </a:extLst>
          </p:cNvPr>
          <p:cNvSpPr txBox="1"/>
          <p:nvPr/>
        </p:nvSpPr>
        <p:spPr>
          <a:xfrm>
            <a:off x="1592988" y="2075865"/>
            <a:ext cx="10972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Buffered ramp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5152F4-4DE4-4BF7-BE9A-6D940318B951}"/>
              </a:ext>
            </a:extLst>
          </p:cNvPr>
          <p:cNvSpPr txBox="1"/>
          <p:nvPr/>
        </p:nvSpPr>
        <p:spPr>
          <a:xfrm>
            <a:off x="3352829" y="2807378"/>
            <a:ext cx="15544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Current  sense signal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269036-3D41-40E6-9C0D-19DDDDA40CA6}"/>
              </a:ext>
            </a:extLst>
          </p:cNvPr>
          <p:cNvSpPr txBox="1"/>
          <p:nvPr/>
        </p:nvSpPr>
        <p:spPr>
          <a:xfrm>
            <a:off x="3235888" y="3684407"/>
            <a:ext cx="10972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Comp pin=2.5v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938275-2A10-484A-8537-335EF3B99490}"/>
              </a:ext>
            </a:extLst>
          </p:cNvPr>
          <p:cNvSpPr txBox="1"/>
          <p:nvPr/>
        </p:nvSpPr>
        <p:spPr>
          <a:xfrm>
            <a:off x="1706928" y="4544718"/>
            <a:ext cx="10972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Gate PULSE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C2C722-F2BB-4B77-A3D7-3A3B47C300F8}"/>
              </a:ext>
            </a:extLst>
          </p:cNvPr>
          <p:cNvSpPr txBox="1"/>
          <p:nvPr/>
        </p:nvSpPr>
        <p:spPr>
          <a:xfrm>
            <a:off x="2712757" y="5012968"/>
            <a:ext cx="10972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RTCT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AE40D52-DD8F-4A3B-9FF4-6CC6D8C3DFBB}"/>
              </a:ext>
            </a:extLst>
          </p:cNvPr>
          <p:cNvCxnSpPr/>
          <p:nvPr/>
        </p:nvCxnSpPr>
        <p:spPr>
          <a:xfrm>
            <a:off x="1981245" y="4270401"/>
            <a:ext cx="709011" cy="41281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7A11568-8B72-4563-A169-F46BFCEEFB94}"/>
              </a:ext>
            </a:extLst>
          </p:cNvPr>
          <p:cNvSpPr txBox="1"/>
          <p:nvPr/>
        </p:nvSpPr>
        <p:spPr>
          <a:xfrm>
            <a:off x="1706928" y="4113267"/>
            <a:ext cx="1097268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FF0000"/>
                </a:solidFill>
              </a:rPr>
              <a:t>START OF GATE DR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22A31FE-30D0-4A48-A076-970196175AE9}"/>
              </a:ext>
            </a:extLst>
          </p:cNvPr>
          <p:cNvSpPr txBox="1"/>
          <p:nvPr/>
        </p:nvSpPr>
        <p:spPr>
          <a:xfrm>
            <a:off x="883977" y="737629"/>
            <a:ext cx="50291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Signals from ucc28c42 current mode example: these show basic conflict of getting correct PWM if buffered ramp is applied at CS pin:</a:t>
            </a:r>
          </a:p>
          <a:p>
            <a:r>
              <a:rPr lang="en-US" sz="1200" dirty="0"/>
              <a:t>If peak of the buffered ramp is supposed to end the pulse, then there  only a narrow fixed pulse width is obtained. Thus same ramp whose falling edge starts up gate pulse,  cannot generate v/m operation with PWM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0306A4C-F033-48CD-80DC-38536EFB58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1756" y="1417342"/>
            <a:ext cx="4734566" cy="4964482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DF6C985-F4BA-429F-8C21-DDE27104668E}"/>
              </a:ext>
            </a:extLst>
          </p:cNvPr>
          <p:cNvCxnSpPr/>
          <p:nvPr/>
        </p:nvCxnSpPr>
        <p:spPr>
          <a:xfrm>
            <a:off x="7650463" y="4720190"/>
            <a:ext cx="709011" cy="41281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34B56B9-9E35-46D3-BFE3-2138FA9BF70A}"/>
              </a:ext>
            </a:extLst>
          </p:cNvPr>
          <p:cNvSpPr txBox="1"/>
          <p:nvPr/>
        </p:nvSpPr>
        <p:spPr>
          <a:xfrm>
            <a:off x="7193268" y="4544718"/>
            <a:ext cx="1097268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FF0000"/>
                </a:solidFill>
              </a:rPr>
              <a:t>end OF GATE DR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0075AEA-2B92-4AED-A6D1-85628D50D05D}"/>
              </a:ext>
            </a:extLst>
          </p:cNvPr>
          <p:cNvCxnSpPr>
            <a:cxnSpLocks/>
          </p:cNvCxnSpPr>
          <p:nvPr/>
        </p:nvCxnSpPr>
        <p:spPr>
          <a:xfrm flipH="1">
            <a:off x="8457658" y="5012968"/>
            <a:ext cx="655829" cy="396333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3B92179-C277-487E-8C75-F34B7327BC3D}"/>
              </a:ext>
            </a:extLst>
          </p:cNvPr>
          <p:cNvSpPr txBox="1"/>
          <p:nvPr/>
        </p:nvSpPr>
        <p:spPr>
          <a:xfrm>
            <a:off x="9165772" y="4920495"/>
            <a:ext cx="1097268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FF0000"/>
                </a:solidFill>
              </a:rPr>
              <a:t>start OF GATE DR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97DB0A-8D1A-4F0F-9EC0-8FE16B037203}"/>
              </a:ext>
            </a:extLst>
          </p:cNvPr>
          <p:cNvSpPr txBox="1"/>
          <p:nvPr/>
        </p:nvSpPr>
        <p:spPr>
          <a:xfrm>
            <a:off x="8457657" y="1614792"/>
            <a:ext cx="1753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Buffered ramp at CS PIN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80E476-D854-4365-8982-13E5C2CE80AE}"/>
              </a:ext>
            </a:extLst>
          </p:cNvPr>
          <p:cNvSpPr txBox="1"/>
          <p:nvPr/>
        </p:nvSpPr>
        <p:spPr>
          <a:xfrm>
            <a:off x="7559024" y="868708"/>
            <a:ext cx="2468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V/M CONNECTION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9F28864-2244-4C9D-9E68-030CDBB25E26}"/>
              </a:ext>
            </a:extLst>
          </p:cNvPr>
          <p:cNvSpPr txBox="1"/>
          <p:nvPr/>
        </p:nvSpPr>
        <p:spPr>
          <a:xfrm>
            <a:off x="8656292" y="5440658"/>
            <a:ext cx="655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RTCT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173B140-7FE4-4AB3-A5E1-1CBEDDB0DD83}"/>
              </a:ext>
            </a:extLst>
          </p:cNvPr>
          <p:cNvSpPr txBox="1"/>
          <p:nvPr/>
        </p:nvSpPr>
        <p:spPr>
          <a:xfrm>
            <a:off x="8930609" y="4128244"/>
            <a:ext cx="10972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GATE PULSE</a:t>
            </a:r>
          </a:p>
        </p:txBody>
      </p:sp>
    </p:spTree>
    <p:extLst>
      <p:ext uri="{BB962C8B-B14F-4D97-AF65-F5344CB8AC3E}">
        <p14:creationId xmlns:p14="http://schemas.microsoft.com/office/powerpoint/2010/main" val="2034194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103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 gangopadhya</dc:creator>
  <cp:lastModifiedBy>robin gangopadhya</cp:lastModifiedBy>
  <cp:revision>3</cp:revision>
  <dcterms:created xsi:type="dcterms:W3CDTF">2018-03-25T05:46:56Z</dcterms:created>
  <dcterms:modified xsi:type="dcterms:W3CDTF">2018-03-25T06:32:40Z</dcterms:modified>
</cp:coreProperties>
</file>