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  <p:sldId id="258" r:id="rId4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 サブタイトルの書式設定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2017/7/24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2017/7/24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2017/7/24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2017/7/24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2017/7/24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2017/7/24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2017/7/24</a:t>
            </a:fld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2017/7/24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2017/7/24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2017/7/24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2017/7/24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0ED720-0104-4369-84BC-D37694168613}" type="datetimeFigureOut">
              <a:rPr kumimoji="1" lang="ja-JP" altLang="en-US" smtClean="0"/>
              <a:t>2017/7/24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図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7664" y="1124744"/>
            <a:ext cx="6096000" cy="4572000"/>
          </a:xfrm>
          <a:prstGeom prst="rect">
            <a:avLst/>
          </a:prstGeom>
        </p:spPr>
      </p:pic>
      <p:sp>
        <p:nvSpPr>
          <p:cNvPr id="3" name="テキスト ボックス 2"/>
          <p:cNvSpPr txBox="1"/>
          <p:nvPr/>
        </p:nvSpPr>
        <p:spPr>
          <a:xfrm>
            <a:off x="366924" y="349986"/>
            <a:ext cx="23614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/>
              <a:t>VIN=16V_Load=0A_SW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3007934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図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34017" y="987102"/>
            <a:ext cx="6096000" cy="4572000"/>
          </a:xfrm>
          <a:prstGeom prst="rect">
            <a:avLst/>
          </a:prstGeom>
        </p:spPr>
      </p:pic>
      <p:sp>
        <p:nvSpPr>
          <p:cNvPr id="16" name="テキスト ボックス 15"/>
          <p:cNvSpPr txBox="1"/>
          <p:nvPr/>
        </p:nvSpPr>
        <p:spPr>
          <a:xfrm>
            <a:off x="1043608" y="620688"/>
            <a:ext cx="26532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/>
              <a:t>VIN=16V_Load=0.85A_SW</a:t>
            </a:r>
            <a:endParaRPr kumimoji="1" lang="ja-JP" altLang="en-US" dirty="0"/>
          </a:p>
        </p:txBody>
      </p:sp>
      <p:sp>
        <p:nvSpPr>
          <p:cNvPr id="20" name="円/楕円 19"/>
          <p:cNvSpPr/>
          <p:nvPr/>
        </p:nvSpPr>
        <p:spPr>
          <a:xfrm>
            <a:off x="3275856" y="2492896"/>
            <a:ext cx="576064" cy="216024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967940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図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34017" y="1287102"/>
            <a:ext cx="6096000" cy="4572000"/>
          </a:xfrm>
          <a:prstGeom prst="rect">
            <a:avLst/>
          </a:prstGeom>
        </p:spPr>
      </p:pic>
      <p:sp>
        <p:nvSpPr>
          <p:cNvPr id="3" name="テキスト ボックス 2"/>
          <p:cNvSpPr txBox="1"/>
          <p:nvPr/>
        </p:nvSpPr>
        <p:spPr>
          <a:xfrm>
            <a:off x="1115616" y="620688"/>
            <a:ext cx="26260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/>
              <a:t>VIN=16V_Load=850mA_IL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022548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54</TotalTime>
  <Words>3</Words>
  <Application>Microsoft Office PowerPoint</Application>
  <PresentationFormat>画面に合わせる (4:3)</PresentationFormat>
  <Paragraphs>3</Paragraphs>
  <Slides>3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3</vt:i4>
      </vt:variant>
    </vt:vector>
  </HeadingPairs>
  <TitlesOfParts>
    <vt:vector size="4" baseType="lpstr">
      <vt:lpstr>Office テーマ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Nonaka Fumihiko (野中 郁彦)</dc:creator>
  <cp:lastModifiedBy>蔵原 健策</cp:lastModifiedBy>
  <cp:revision>9</cp:revision>
  <dcterms:created xsi:type="dcterms:W3CDTF">2017-03-30T08:55:21Z</dcterms:created>
  <dcterms:modified xsi:type="dcterms:W3CDTF">2017-07-24T07:31:02Z</dcterms:modified>
</cp:coreProperties>
</file>