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73" r:id="rId3"/>
    <p:sldId id="328" r:id="rId4"/>
    <p:sldId id="327" r:id="rId5"/>
    <p:sldId id="329" r:id="rId6"/>
    <p:sldId id="333" r:id="rId7"/>
    <p:sldId id="334" r:id="rId8"/>
    <p:sldId id="330" r:id="rId9"/>
    <p:sldId id="331" r:id="rId10"/>
    <p:sldId id="335" r:id="rId11"/>
    <p:sldId id="336" r:id="rId12"/>
    <p:sldId id="332" r:id="rId13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figuration" id="{322A476B-5809-4ACF-B5EA-79EE89EAB44D}">
          <p14:sldIdLst>
            <p14:sldId id="272"/>
            <p14:sldId id="273"/>
            <p14:sldId id="328"/>
            <p14:sldId id="327"/>
            <p14:sldId id="329"/>
            <p14:sldId id="333"/>
            <p14:sldId id="334"/>
            <p14:sldId id="330"/>
            <p14:sldId id="331"/>
            <p14:sldId id="335"/>
            <p14:sldId id="336"/>
            <p14:sldId id="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Chase" initials="WC" lastIdx="1" clrIdx="0">
    <p:extLst>
      <p:ext uri="{19B8F6BF-5375-455C-9EA6-DF929625EA0E}">
        <p15:presenceInfo xmlns:p15="http://schemas.microsoft.com/office/powerpoint/2012/main" userId="S-1-5-21-1315882459-817801392-1359842108-1234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AAAAAA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8" autoAdjust="0"/>
  </p:normalViewPr>
  <p:slideViewPr>
    <p:cSldViewPr snapToGrid="0">
      <p:cViewPr varScale="1">
        <p:scale>
          <a:sx n="151" d="100"/>
          <a:sy n="151" d="100"/>
        </p:scale>
        <p:origin x="510" y="138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DAC38RF86EVM  – Using JESD204B Interface for input data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/>
              <a:t>Setup HSDC Pro as shown below. Either send a custom test file or use the I/Q Multitone Generator. 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Click on ‘Send”.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440FA9-018E-4F93-A77B-7C46F0641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581" y="785813"/>
            <a:ext cx="5865312" cy="37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42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/>
              <a:t>Go to the Quick Start tab then click on “Reset DAC JESD Core &amp; SYSREF TRIGGER”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D742C0-0673-4012-9703-8AF26E522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562" y="785813"/>
            <a:ext cx="5801350" cy="37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2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/>
              <a:t>There now should be an output tone on J6 (IOUTA).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AB06D49-9011-46CA-B004-A4F737C8B9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34" y="785813"/>
            <a:ext cx="6849206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898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9B4F-6383-4BC0-AF9C-17B50AE1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setup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E1180-4F25-4E48-825F-19DF2780D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Shunt JP10 removed, shunt JP3 installed.</a:t>
            </a:r>
          </a:p>
          <a:p>
            <a:r>
              <a:rPr lang="en-US" dirty="0"/>
              <a:t>DAC Sample rate: 2949.12 MSPS</a:t>
            </a:r>
          </a:p>
          <a:p>
            <a:r>
              <a:rPr lang="en-US" dirty="0"/>
              <a:t>LMK PLL2 set to VCO1 at 2949.12MHz. DAC CLK divider set to 1 to provide 2949.12MHz clock to DAC.</a:t>
            </a:r>
          </a:p>
          <a:p>
            <a:r>
              <a:rPr lang="en-US" dirty="0"/>
              <a:t>DAC EVM set to operate with JESD input data for output on CHA.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CCB3E-8BA0-40FD-92B6-3FA867C8B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0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C31FCBEB-F01E-4108-959E-B7C28DFF7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9684" y="984168"/>
            <a:ext cx="6550025" cy="2819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E3739C-0596-4F7B-8F61-DFCBCC50BC0B}"/>
              </a:ext>
            </a:extLst>
          </p:cNvPr>
          <p:cNvCxnSpPr>
            <a:cxnSpLocks/>
          </p:cNvCxnSpPr>
          <p:nvPr/>
        </p:nvCxnSpPr>
        <p:spPr>
          <a:xfrm>
            <a:off x="1379084" y="2045545"/>
            <a:ext cx="9906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3482D41-9537-4B62-B980-5AAFBF2CE9BE}"/>
              </a:ext>
            </a:extLst>
          </p:cNvPr>
          <p:cNvSpPr txBox="1"/>
          <p:nvPr/>
        </p:nvSpPr>
        <p:spPr>
          <a:xfrm>
            <a:off x="619694" y="1793932"/>
            <a:ext cx="759390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Connect spectrum analyzer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46976C-3B51-4BA4-8BBA-6A3E38098A0E}"/>
              </a:ext>
            </a:extLst>
          </p:cNvPr>
          <p:cNvSpPr/>
          <p:nvPr/>
        </p:nvSpPr>
        <p:spPr>
          <a:xfrm>
            <a:off x="5776729" y="123364"/>
            <a:ext cx="348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Shunt JP10 removed and shunt </a:t>
            </a:r>
          </a:p>
          <a:p>
            <a:r>
              <a:rPr lang="en-US" dirty="0"/>
              <a:t>                           JP3 installed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ECCE838-419C-421E-BE4D-BBEEB2B60CDA}"/>
              </a:ext>
            </a:extLst>
          </p:cNvPr>
          <p:cNvCxnSpPr>
            <a:cxnSpLocks/>
          </p:cNvCxnSpPr>
          <p:nvPr/>
        </p:nvCxnSpPr>
        <p:spPr>
          <a:xfrm flipH="1">
            <a:off x="6172200" y="412558"/>
            <a:ext cx="679450" cy="914593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B24A6F-1EB5-485C-9327-A8DBC5EE6FD7}"/>
              </a:ext>
            </a:extLst>
          </p:cNvPr>
          <p:cNvCxnSpPr>
            <a:cxnSpLocks/>
          </p:cNvCxnSpPr>
          <p:nvPr/>
        </p:nvCxnSpPr>
        <p:spPr>
          <a:xfrm flipH="1">
            <a:off x="7673978" y="717954"/>
            <a:ext cx="568322" cy="467329"/>
          </a:xfrm>
          <a:prstGeom prst="straightConnector1">
            <a:avLst/>
          </a:prstGeom>
          <a:ln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813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54" y="788484"/>
            <a:ext cx="5786967" cy="37046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79A251-6C51-4C52-95E4-C5A8C402239B}"/>
              </a:ext>
            </a:extLst>
          </p:cNvPr>
          <p:cNvCxnSpPr>
            <a:cxnSpLocks/>
          </p:cNvCxnSpPr>
          <p:nvPr/>
        </p:nvCxnSpPr>
        <p:spPr>
          <a:xfrm>
            <a:off x="1301750" y="1898650"/>
            <a:ext cx="205105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C9F05D-3F76-426D-A236-4F32E774EC75}"/>
              </a:ext>
            </a:extLst>
          </p:cNvPr>
          <p:cNvSpPr txBox="1"/>
          <p:nvPr/>
        </p:nvSpPr>
        <p:spPr>
          <a:xfrm>
            <a:off x="70774" y="1589958"/>
            <a:ext cx="173315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1. Toggle reset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Wait until 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Toggle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dirty="0"/>
              <a:t>2. Press Load Default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9743B2-A404-42B2-AA7C-6BE640846C7D}"/>
              </a:ext>
            </a:extLst>
          </p:cNvPr>
          <p:cNvCxnSpPr>
            <a:cxnSpLocks/>
          </p:cNvCxnSpPr>
          <p:nvPr/>
        </p:nvCxnSpPr>
        <p:spPr>
          <a:xfrm flipV="1">
            <a:off x="1574800" y="2178050"/>
            <a:ext cx="2908300" cy="39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382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9F05D-3F76-426D-A236-4F32E774EC75}"/>
              </a:ext>
            </a:extLst>
          </p:cNvPr>
          <p:cNvSpPr txBox="1"/>
          <p:nvPr/>
        </p:nvSpPr>
        <p:spPr>
          <a:xfrm>
            <a:off x="2162373" y="1232558"/>
            <a:ext cx="17331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If you see this message, ignore it and press OK.</a:t>
            </a:r>
          </a:p>
          <a:p>
            <a:endParaRPr lang="en-US" sz="11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B0C1AD-4B82-4D82-8714-CE16E58F2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0160" y="1092200"/>
            <a:ext cx="2975451" cy="200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1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97A4DC-13A6-4011-99F4-586EEFE9E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562" y="785813"/>
            <a:ext cx="5801350" cy="3709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as shown then click “CONFIGURE DAC”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1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/>
              <a:t>Go to DAC38RF8x Clocking tab and unselect External Clock Select box.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1EDF56-841F-4C28-8380-24C483D95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562" y="785813"/>
            <a:ext cx="5801350" cy="370998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E35642-E9EC-4505-BA14-631D1CC29C67}"/>
              </a:ext>
            </a:extLst>
          </p:cNvPr>
          <p:cNvCxnSpPr>
            <a:cxnSpLocks/>
          </p:cNvCxnSpPr>
          <p:nvPr/>
        </p:nvCxnSpPr>
        <p:spPr>
          <a:xfrm flipH="1">
            <a:off x="2565400" y="539750"/>
            <a:ext cx="2260600" cy="215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8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7D7C51-987F-438B-8428-FF85887EC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612" y="887587"/>
            <a:ext cx="5801350" cy="37099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000" dirty="0"/>
              <a:t>Go to the LMK0428 PLL2 Configuration tab as shown below. </a:t>
            </a:r>
            <a:br>
              <a:rPr lang="en-US" sz="1000" dirty="0"/>
            </a:br>
            <a:r>
              <a:rPr lang="en-US" sz="1000" dirty="0"/>
              <a:t>						Set VCO Mux to “VCO 1”</a:t>
            </a:r>
            <a:br>
              <a:rPr lang="en-US" sz="1000" dirty="0"/>
            </a:br>
            <a:r>
              <a:rPr lang="en-US" sz="1000" dirty="0"/>
              <a:t>Set </a:t>
            </a:r>
            <a:r>
              <a:rPr lang="en-US" sz="1000" dirty="0" err="1"/>
              <a:t>Prescalar</a:t>
            </a:r>
            <a:r>
              <a:rPr lang="en-US" sz="1000" dirty="0"/>
              <a:t> to “2”      Set N divider to “12”      Unselect Charge Pump Tri-State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1B2F45-2F85-4357-AA0E-839CC41E6349}"/>
              </a:ext>
            </a:extLst>
          </p:cNvPr>
          <p:cNvCxnSpPr>
            <a:cxnSpLocks/>
          </p:cNvCxnSpPr>
          <p:nvPr/>
        </p:nvCxnSpPr>
        <p:spPr>
          <a:xfrm>
            <a:off x="1019735" y="658313"/>
            <a:ext cx="2036606" cy="2005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BE5420-A9B9-41CF-892A-ACD50C7A9B76}"/>
              </a:ext>
            </a:extLst>
          </p:cNvPr>
          <p:cNvCxnSpPr>
            <a:cxnSpLocks/>
          </p:cNvCxnSpPr>
          <p:nvPr/>
        </p:nvCxnSpPr>
        <p:spPr>
          <a:xfrm>
            <a:off x="2380331" y="603260"/>
            <a:ext cx="1552703" cy="1937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6575DA-3BF9-46A5-A0D2-D8445EFD1F08}"/>
              </a:ext>
            </a:extLst>
          </p:cNvPr>
          <p:cNvCxnSpPr>
            <a:cxnSpLocks/>
          </p:cNvCxnSpPr>
          <p:nvPr/>
        </p:nvCxnSpPr>
        <p:spPr>
          <a:xfrm>
            <a:off x="4075472" y="603260"/>
            <a:ext cx="1042628" cy="2060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F05AEA-4F52-4224-B5A1-EFBC0F9AB9CB}"/>
              </a:ext>
            </a:extLst>
          </p:cNvPr>
          <p:cNvCxnSpPr>
            <a:cxnSpLocks/>
          </p:cNvCxnSpPr>
          <p:nvPr/>
        </p:nvCxnSpPr>
        <p:spPr>
          <a:xfrm flipH="1">
            <a:off x="5790592" y="545926"/>
            <a:ext cx="642878" cy="2181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15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4" y="107163"/>
            <a:ext cx="9039225" cy="610791"/>
          </a:xfrm>
        </p:spPr>
        <p:txBody>
          <a:bodyPr/>
          <a:lstStyle/>
          <a:p>
            <a:r>
              <a:rPr lang="en-US" sz="1000" dirty="0"/>
              <a:t>Go to the LMK0428 Clock Outputs tab. Set DCLK Type to “LVPECL 2000 mV”.</a:t>
            </a:r>
            <a:br>
              <a:rPr lang="en-US" sz="1000" dirty="0"/>
            </a:br>
            <a:br>
              <a:rPr lang="en-US" sz="1000" dirty="0"/>
            </a:br>
            <a:r>
              <a:rPr lang="en-US" sz="1000" dirty="0"/>
              <a:t>Set DCLK Divider to “16”.                                                                                          Make sure </a:t>
            </a:r>
            <a:r>
              <a:rPr lang="en-US" sz="1000" dirty="0" err="1"/>
              <a:t>SDCLKout_PD</a:t>
            </a:r>
            <a:r>
              <a:rPr lang="en-US" sz="1000" dirty="0"/>
              <a:t> is unselected for both </a:t>
            </a:r>
            <a:r>
              <a:rPr lang="en-US" sz="1000" dirty="0" err="1"/>
              <a:t>CLKout</a:t>
            </a:r>
            <a:r>
              <a:rPr lang="en-US" sz="1000" dirty="0"/>
              <a:t> 0 and 1 and  </a:t>
            </a:r>
            <a:br>
              <a:rPr lang="en-US" sz="1000" dirty="0"/>
            </a:br>
            <a:r>
              <a:rPr lang="en-US" sz="1000" dirty="0"/>
              <a:t>					   </a:t>
            </a:r>
            <a:r>
              <a:rPr lang="en-US" sz="1000" dirty="0" err="1"/>
              <a:t>CLKout</a:t>
            </a:r>
            <a:r>
              <a:rPr lang="en-US" sz="1000" dirty="0"/>
              <a:t> 2 and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B133993-5351-4AC9-8A93-392E5D821F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562" y="785813"/>
            <a:ext cx="5801350" cy="3709987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C4F106-93A8-4453-812B-B0E13D590552}"/>
              </a:ext>
            </a:extLst>
          </p:cNvPr>
          <p:cNvCxnSpPr>
            <a:cxnSpLocks/>
          </p:cNvCxnSpPr>
          <p:nvPr/>
        </p:nvCxnSpPr>
        <p:spPr>
          <a:xfrm>
            <a:off x="1558925" y="647700"/>
            <a:ext cx="250825" cy="1606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9F43D8-6A04-4160-BB81-E1BE78618AC1}"/>
              </a:ext>
            </a:extLst>
          </p:cNvPr>
          <p:cNvCxnSpPr>
            <a:cxnSpLocks/>
          </p:cNvCxnSpPr>
          <p:nvPr/>
        </p:nvCxnSpPr>
        <p:spPr>
          <a:xfrm flipH="1">
            <a:off x="2857656" y="304800"/>
            <a:ext cx="1650844" cy="2348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3C31AB-4140-4FC2-9C64-8564C52E9B07}"/>
              </a:ext>
            </a:extLst>
          </p:cNvPr>
          <p:cNvCxnSpPr>
            <a:cxnSpLocks/>
          </p:cNvCxnSpPr>
          <p:nvPr/>
        </p:nvCxnSpPr>
        <p:spPr>
          <a:xfrm flipH="1">
            <a:off x="2438401" y="577850"/>
            <a:ext cx="4578349" cy="294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64B6E1-D47A-470C-AE40-AC02778D38F2}"/>
              </a:ext>
            </a:extLst>
          </p:cNvPr>
          <p:cNvCxnSpPr>
            <a:cxnSpLocks/>
          </p:cNvCxnSpPr>
          <p:nvPr/>
        </p:nvCxnSpPr>
        <p:spPr>
          <a:xfrm flipH="1">
            <a:off x="3136901" y="577850"/>
            <a:ext cx="4076699" cy="2994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378675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</Template>
  <TotalTime>959</TotalTime>
  <Words>290</Words>
  <Application>Microsoft Office PowerPoint</Application>
  <PresentationFormat>On-screen Show (16:9)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FinalPowerpoint</vt:lpstr>
      <vt:lpstr>DAC38RF86EVM  – Using JESD204B Interface for input data</vt:lpstr>
      <vt:lpstr>DAC38RF82EVM setup details</vt:lpstr>
      <vt:lpstr>DAC38RF82EVM configuration</vt:lpstr>
      <vt:lpstr>DAC38RF82EVM configuration</vt:lpstr>
      <vt:lpstr>DAC38RF82EVM configuration</vt:lpstr>
      <vt:lpstr>Setup as shown then click “CONFIGURE DAC”</vt:lpstr>
      <vt:lpstr>Go to DAC38RF8x Clocking tab and unselect External Clock Select box.</vt:lpstr>
      <vt:lpstr>Go to the LMK0428 PLL2 Configuration tab as shown below.        Set VCO Mux to “VCO 1” Set Prescalar to “2”      Set N divider to “12”      Unselect Charge Pump Tri-State</vt:lpstr>
      <vt:lpstr>Go to the LMK0428 Clock Outputs tab. Set DCLK Type to “LVPECL 2000 mV”.  Set DCLK Divider to “16”.                                                                                          Make sure SDCLKout_PD is unselected for both CLKout 0 and 1 and           CLKout 2 and 3</vt:lpstr>
      <vt:lpstr>Setup HSDC Pro as shown below. Either send a custom test file or use the I/Q Multitone Generator.   Click on ‘Send”.</vt:lpstr>
      <vt:lpstr>Go to the Quick Start tab then click on “Reset DAC JESD Core &amp; SYSREF TRIGGER” </vt:lpstr>
      <vt:lpstr>There now should be an output tone on J6 (IOUTA).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Wood, Chase</dc:creator>
  <cp:keywords>Selective Disclosure</cp:keywords>
  <cp:lastModifiedBy>Seton, Jim</cp:lastModifiedBy>
  <cp:revision>71</cp:revision>
  <dcterms:created xsi:type="dcterms:W3CDTF">2022-05-03T21:49:21Z</dcterms:created>
  <dcterms:modified xsi:type="dcterms:W3CDTF">2023-01-18T19:06:36Z</dcterms:modified>
</cp:coreProperties>
</file>