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274" r:id="rId4"/>
    <p:sldId id="275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456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Vivado Ref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1654D8-CFBA-4E1D-82D3-5201D6FD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Create New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610122-D595-4CDE-ADAB-10E36C9CE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TI204c IP was built using Vivado 2019.1 so this version or a newer version must be used.</a:t>
            </a:r>
          </a:p>
          <a:p>
            <a:r>
              <a:rPr lang="en-US" dirty="0"/>
              <a:t>Once Vivado is open a new RTL project should be created.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BB31F-5E3E-4B03-BE08-0F8F46F09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456662-C50D-4D0D-8C15-D5F2F2E6E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814" y="1825451"/>
            <a:ext cx="5009535" cy="261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7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880BA-348A-440D-AC5C-E87F0A07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Import Sources and constraints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FFCBB-BFD3-4C7B-B0DA-81EA54287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directories should be imported for the sources:</a:t>
            </a:r>
          </a:p>
          <a:p>
            <a:pPr marL="627247" lvl="1" indent="-3429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DesignFiles</a:t>
            </a:r>
            <a:r>
              <a:rPr lang="en-US" dirty="0"/>
              <a:t> folder from the AFE79xx_ZCU102 reference design.</a:t>
            </a:r>
          </a:p>
          <a:p>
            <a:pPr marL="627247" lvl="1" indent="-342900">
              <a:buFont typeface="+mj-lt"/>
              <a:buAutoNum type="arabicPeriod"/>
            </a:pPr>
            <a:r>
              <a:rPr lang="en-US" dirty="0"/>
              <a:t>The TI-204c-CoreIP from the TI204c IP secure folder download.</a:t>
            </a:r>
          </a:p>
          <a:p>
            <a:r>
              <a:rPr lang="en-US" dirty="0"/>
              <a:t>The constraint file from the reference design should also be imported.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BC9EF-F47C-4EA0-83EE-BE9B6DCB7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72B5D0-6D19-48C9-9671-9CF09353C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155" y="2128292"/>
            <a:ext cx="2907440" cy="246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60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CA44E-0557-4E31-B0ED-7969B19F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Select FPGA/</a:t>
            </a:r>
            <a:r>
              <a:rPr lang="en-US" dirty="0" err="1"/>
              <a:t>DevKit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E7F43-BC75-4362-9F8B-A05B59E14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step to create the project is to select the FPGA or dev kit that is being used. </a:t>
            </a:r>
          </a:p>
          <a:p>
            <a:r>
              <a:rPr lang="en-US" dirty="0"/>
              <a:t>In the case of using a ZCU102 dev kit you can search for the dev kit under the ‘Boards’ tab.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70469-57CF-4F1D-AFBC-E61E2140F7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14D043-9FC2-42F4-AC9B-91E0E38DB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037" y="1802657"/>
            <a:ext cx="3290113" cy="279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1748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1DEEB12-3F7F-4BE3-B768-E7C36D2DAFC2}" vid="{F211C862-33B5-4D62-9C83-03F82420E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</Template>
  <TotalTime>4940</TotalTime>
  <Words>144</Words>
  <Application>Microsoft Office PowerPoint</Application>
  <PresentationFormat>On-screen Show 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FinalPowerpoint</vt:lpstr>
      <vt:lpstr>Building Vivado Ref Design</vt:lpstr>
      <vt:lpstr>Step 1: Create New Project</vt:lpstr>
      <vt:lpstr>Step 2: Import Sources and constraints </vt:lpstr>
      <vt:lpstr>Step 3: Select FPGA/DevKit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Chaparro, David</dc:creator>
  <cp:keywords>Selective Disclosure</cp:keywords>
  <cp:lastModifiedBy>Chaparro, David</cp:lastModifiedBy>
  <cp:revision>37</cp:revision>
  <dcterms:created xsi:type="dcterms:W3CDTF">2022-05-02T16:33:23Z</dcterms:created>
  <dcterms:modified xsi:type="dcterms:W3CDTF">2023-02-17T23:10:26Z</dcterms:modified>
</cp:coreProperties>
</file>