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97" r:id="rId3"/>
    <p:sldId id="298" r:id="rId4"/>
    <p:sldId id="299" r:id="rId5"/>
    <p:sldId id="272" r:id="rId6"/>
    <p:sldId id="300" r:id="rId7"/>
    <p:sldId id="296" r:id="rId8"/>
    <p:sldId id="301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B0F73E-6C2A-42CC-B802-6A80517B3D06}" type="datetimeFigureOut">
              <a:rPr lang="en-US"/>
              <a:pPr>
                <a:defRPr/>
              </a:pPr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E13933-8743-467C-9008-C5ECC7360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33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0079C7-54FA-4A8F-94B4-34062F680A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13933-8743-467C-9008-C5ECC7360A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4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20C70-3861-4334-A171-DF42B9CDAFAD}" type="datetimeFigureOut">
              <a:rPr lang="en-US"/>
              <a:pPr>
                <a:defRPr/>
              </a:pPr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3A1E-A317-4B80-AE85-566A17313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D524B-4FA8-41E9-9211-F955E4E81EE9}" type="datetimeFigureOut">
              <a:rPr lang="en-US"/>
              <a:pPr>
                <a:defRPr/>
              </a:pPr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ADBFF-6D86-42F0-9244-691E71B95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A268-C5EF-4FED-A71D-A993BD3E4E30}" type="datetimeFigureOut">
              <a:rPr lang="en-US"/>
              <a:pPr>
                <a:defRPr/>
              </a:pPr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E0DC-2FA5-4D69-B720-2911F544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B2A6A-4825-473C-9ADE-07A90E00D4A3}" type="datetimeFigureOut">
              <a:rPr lang="en-US"/>
              <a:pPr>
                <a:defRPr/>
              </a:pPr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07964-E08F-433C-AC3C-7FEAA91F2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A915A-9537-4CAC-A48E-D0C95300C06F}" type="datetimeFigureOut">
              <a:rPr lang="en-US"/>
              <a:pPr>
                <a:defRPr/>
              </a:pPr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25880-C54E-4CB4-B33E-313E2AF00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2388E-7188-43C4-8D53-8A67867CE820}" type="datetimeFigureOut">
              <a:rPr lang="en-US"/>
              <a:pPr>
                <a:defRPr/>
              </a:pPr>
              <a:t>7/27/2022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DFE6B-6442-4F9A-9911-098EC92EF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2BE53-121A-467C-AF66-06D4AB5A0AC3}" type="datetimeFigureOut">
              <a:rPr lang="en-US"/>
              <a:pPr>
                <a:defRPr/>
              </a:pPr>
              <a:t>7/27/2022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E483A-64AE-4D56-90BB-EDF1EEF24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DAD1A-E0F0-4B10-98B3-CE870412059B}" type="datetimeFigureOut">
              <a:rPr lang="en-US"/>
              <a:pPr>
                <a:defRPr/>
              </a:pPr>
              <a:t>7/27/2022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9E7F-64BA-4195-B42D-37725C56B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84CBA-D73B-4090-99CE-1A14CB28D2CE}" type="datetimeFigureOut">
              <a:rPr lang="en-US"/>
              <a:pPr>
                <a:defRPr/>
              </a:pPr>
              <a:t>7/27/2022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417B-CA60-4DB5-9F7A-27181535A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89258-235D-4DA6-A906-82C733E68C9F}" type="datetimeFigureOut">
              <a:rPr lang="en-US"/>
              <a:pPr>
                <a:defRPr/>
              </a:pPr>
              <a:t>7/27/2022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30546-4EE1-47A0-8BB2-45FA35AF2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28BF-3D97-44D9-B2D8-E9F360704698}" type="datetimeFigureOut">
              <a:rPr lang="en-US"/>
              <a:pPr>
                <a:defRPr/>
              </a:pPr>
              <a:t>7/27/2022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227C0-220B-46E3-9551-4A74D346E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B42C1F-B412-4F2D-8771-DCB43C9C3782}" type="datetimeFigureOut">
              <a:rPr lang="en-US"/>
              <a:pPr>
                <a:defRPr/>
              </a:pPr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CA883E-C715-4E5B-8805-2C4B33DE5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95400"/>
            <a:ext cx="8229600" cy="1470025"/>
          </a:xfrm>
        </p:spPr>
        <p:txBody>
          <a:bodyPr/>
          <a:lstStyle/>
          <a:p>
            <a:pPr eaLnBrk="1" hangingPunct="1"/>
            <a:r>
              <a:rPr lang="en-US" dirty="0"/>
              <a:t>DAC38RF82 EVM NCO Only Output </a:t>
            </a:r>
          </a:p>
        </p:txBody>
      </p:sp>
      <p:sp>
        <p:nvSpPr>
          <p:cNvPr id="7172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F176723A-7839-4202-B514-2FD8DCCFF694}" type="slidenum">
              <a:rPr lang="en-US"/>
              <a:pPr algn="l"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62AF-E9C5-4896-A0E6-74FE5F28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152400"/>
            <a:ext cx="8229600" cy="1143000"/>
          </a:xfrm>
        </p:spPr>
        <p:txBody>
          <a:bodyPr/>
          <a:lstStyle/>
          <a:p>
            <a:r>
              <a:rPr lang="en-US" dirty="0"/>
              <a:t>Test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937B2-88D7-49C5-BA3F-EF443438B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/>
              <a:t>Download the DAC38RF8xEVM Graphical User Interface (GUI) software that controls the DAC EVM: https://www.ti.com/lit/zip/slac722</a:t>
            </a:r>
            <a:endParaRPr lang="en-US" sz="1800" b="1" dirty="0"/>
          </a:p>
          <a:p>
            <a:pPr>
              <a:defRPr/>
            </a:pPr>
            <a:r>
              <a:rPr lang="en-US" sz="1800" dirty="0"/>
              <a:t>Connect a 9GHz external clock @ 14dBm to SMA J1 (DACCLKP)</a:t>
            </a:r>
          </a:p>
          <a:p>
            <a:pPr>
              <a:defRPr/>
            </a:pPr>
            <a:r>
              <a:rPr lang="en-US" sz="1800" dirty="0"/>
              <a:t>Connect provided USB cable between host PC and connector J16, located on bottom side of board.</a:t>
            </a:r>
          </a:p>
          <a:p>
            <a:pPr>
              <a:defRPr/>
            </a:pPr>
            <a:r>
              <a:rPr lang="en-US" sz="1800" dirty="0"/>
              <a:t>Verify shunt on JP10 is installed. This located near the middle top edge of the board.</a:t>
            </a:r>
            <a:endParaRPr lang="en-US" sz="1800" b="1" dirty="0"/>
          </a:p>
          <a:p>
            <a:pPr>
              <a:defRPr/>
            </a:pPr>
            <a:r>
              <a:rPr lang="en-US" sz="1800" dirty="0"/>
              <a:t>Connect a SMA cable between a spectrum analyzer and J6 (IOUTA). </a:t>
            </a:r>
          </a:p>
          <a:p>
            <a:pPr>
              <a:defRPr/>
            </a:pPr>
            <a:r>
              <a:rPr lang="en-US" sz="1800" dirty="0"/>
              <a:t>Connect the provide power cable between a 5VDC power supply rated @ 3A to connector J21. Turn on the power supply.</a:t>
            </a:r>
          </a:p>
          <a:p>
            <a:pPr marL="0" indent="0">
              <a:buNone/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 marL="0" indent="0">
              <a:buNone/>
              <a:defRPr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1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045FC-42C6-449D-85C3-BED4AB5F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Setup</a:t>
            </a:r>
          </a:p>
        </p:txBody>
      </p:sp>
      <p:pic>
        <p:nvPicPr>
          <p:cNvPr id="1026" name="50040FCB-E218-41FD-8104-6CB8C39F0D14" descr="IMG_5088.jpg">
            <a:extLst>
              <a:ext uri="{FF2B5EF4-FFF2-40B4-BE49-F238E27FC236}">
                <a16:creationId xmlns:a16="http://schemas.microsoft.com/office/drawing/2014/main" id="{0B6B03A7-C302-4EDE-AF3B-ABEFF6510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95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l" eaLnBrk="1" hangingPunct="1"/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		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1"/>
            <a:ext cx="82296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Open the DAC38RFxx GUI. Verify the message “HARDWARE CONNECTED” is highlighted in green as shown below. 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Verify the current device selected is “DAC38RF82”. </a:t>
            </a:r>
          </a:p>
          <a:p>
            <a:pPr marL="0" indent="0">
              <a:buNone/>
            </a:pPr>
            <a:r>
              <a:rPr lang="en-US" sz="1400" dirty="0"/>
              <a:t>If not, click on the drop down arrow and select “DAC38RF82”.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C46CFA-9245-488A-BFED-59F12AE1B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86000"/>
            <a:ext cx="6553200" cy="4190797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6253E4F-E725-4259-8EE5-83F4AB078A79}"/>
              </a:ext>
            </a:extLst>
          </p:cNvPr>
          <p:cNvCxnSpPr>
            <a:cxnSpLocks/>
          </p:cNvCxnSpPr>
          <p:nvPr/>
        </p:nvCxnSpPr>
        <p:spPr>
          <a:xfrm>
            <a:off x="5410200" y="515361"/>
            <a:ext cx="762000" cy="580923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0BDDB1-64BF-4B7F-8EFE-1589572705B8}"/>
              </a:ext>
            </a:extLst>
          </p:cNvPr>
          <p:cNvCxnSpPr>
            <a:cxnSpLocks/>
          </p:cNvCxnSpPr>
          <p:nvPr/>
        </p:nvCxnSpPr>
        <p:spPr>
          <a:xfrm>
            <a:off x="2590800" y="1394134"/>
            <a:ext cx="2209800" cy="180626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98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l" eaLnBrk="1" hangingPunct="1"/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		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"/>
            <a:ext cx="8763000" cy="2057399"/>
          </a:xfrm>
        </p:spPr>
        <p:txBody>
          <a:bodyPr/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1. Click on “Not in RESET”. This will change to “DAC in RESET”. </a:t>
            </a:r>
          </a:p>
          <a:p>
            <a:pPr marL="0" indent="0">
              <a:buNone/>
            </a:pPr>
            <a:r>
              <a:rPr lang="en-US" sz="1400" dirty="0"/>
              <a:t>2. Click on it one more time to take DAC out of reset.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/>
              <a:t>					3. Click on “Load DEFAULT”. This will 							     load all of the registers with the default values. </a:t>
            </a:r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C46CFA-9245-488A-BFED-59F12AE1B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482991"/>
            <a:ext cx="6553200" cy="4190797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F5B0B5D-1465-4959-9324-76E009D6907C}"/>
              </a:ext>
            </a:extLst>
          </p:cNvPr>
          <p:cNvCxnSpPr>
            <a:cxnSpLocks/>
          </p:cNvCxnSpPr>
          <p:nvPr/>
        </p:nvCxnSpPr>
        <p:spPr>
          <a:xfrm>
            <a:off x="1600200" y="676725"/>
            <a:ext cx="838200" cy="305707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84361B-A7A3-49F5-A654-DB58771E16F6}"/>
              </a:ext>
            </a:extLst>
          </p:cNvPr>
          <p:cNvCxnSpPr>
            <a:cxnSpLocks/>
          </p:cNvCxnSpPr>
          <p:nvPr/>
        </p:nvCxnSpPr>
        <p:spPr>
          <a:xfrm flipH="1">
            <a:off x="3810000" y="1716803"/>
            <a:ext cx="2662561" cy="201699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l" eaLnBrk="1" hangingPunct="1"/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		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1"/>
            <a:ext cx="8229600" cy="1752600"/>
          </a:xfrm>
        </p:spPr>
        <p:txBody>
          <a:bodyPr/>
          <a:lstStyle/>
          <a:p>
            <a:pPr>
              <a:buAutoNum type="arabicPeriod"/>
            </a:pPr>
            <a:r>
              <a:rPr lang="en-US" sz="1400" dirty="0"/>
              <a:t>Enter 9000 for the DAC clock frequency.</a:t>
            </a:r>
          </a:p>
          <a:p>
            <a:pPr>
              <a:buAutoNum type="arabicPeriod"/>
            </a:pPr>
            <a:r>
              <a:rPr lang="en-US" sz="1400" dirty="0"/>
              <a:t>Set # of DAC’s to Dual DAC, set # of IQ pairs to 1 IQ pair, set # of </a:t>
            </a:r>
            <a:r>
              <a:rPr lang="en-US" sz="1400" dirty="0" err="1"/>
              <a:t>serdes</a:t>
            </a:r>
            <a:r>
              <a:rPr lang="en-US" sz="1400" dirty="0"/>
              <a:t> lanes per DAC to 4 Lanes, and set Desired Interpolation to 8x, as shown below.</a:t>
            </a:r>
          </a:p>
          <a:p>
            <a:pPr>
              <a:buAutoNum type="arabicPeriod"/>
            </a:pPr>
            <a:r>
              <a:rPr lang="en-US" sz="1400" dirty="0"/>
              <a:t>Click on “CONFIGURE DAC”.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C3D08A-B0D5-457A-BF19-859C2636F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999865"/>
            <a:ext cx="6934200" cy="4434448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B8C4094-13F8-4E40-8931-05879FC27346}"/>
              </a:ext>
            </a:extLst>
          </p:cNvPr>
          <p:cNvCxnSpPr>
            <a:cxnSpLocks/>
          </p:cNvCxnSpPr>
          <p:nvPr/>
        </p:nvCxnSpPr>
        <p:spPr>
          <a:xfrm>
            <a:off x="2590800" y="1143000"/>
            <a:ext cx="4267200" cy="294926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46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38735B9-9D84-4FB3-BCC6-610A3D1135A4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763000" cy="1143000"/>
          </a:xfrm>
        </p:spPr>
        <p:txBody>
          <a:bodyPr/>
          <a:lstStyle/>
          <a:p>
            <a:pPr algn="l"/>
            <a:r>
              <a:rPr lang="en-US" sz="1400" dirty="0"/>
              <a:t>                                                                                                                                                   1. Click on “Digital(DAC A)” tab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2. Click on Mixer enable, Path AB, and NCO enable Path AB</a:t>
            </a: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		</a:t>
            </a: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endParaRPr lang="en-US" sz="14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EBB7EB6-775F-4336-8E3C-12084F5B8E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2195512"/>
            <a:ext cx="7077302" cy="452596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808B77-DF59-4F7A-B0EB-AD70EFD8B831}"/>
              </a:ext>
            </a:extLst>
          </p:cNvPr>
          <p:cNvCxnSpPr>
            <a:cxnSpLocks/>
          </p:cNvCxnSpPr>
          <p:nvPr/>
        </p:nvCxnSpPr>
        <p:spPr>
          <a:xfrm flipH="1">
            <a:off x="4343402" y="457200"/>
            <a:ext cx="3204787" cy="25527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85338BB-D583-48B4-8497-F6F46D48923A}"/>
              </a:ext>
            </a:extLst>
          </p:cNvPr>
          <p:cNvSpPr/>
          <p:nvPr/>
        </p:nvSpPr>
        <p:spPr>
          <a:xfrm>
            <a:off x="7492752" y="5687959"/>
            <a:ext cx="18669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4. Enable Constant Input as shown.</a:t>
            </a:r>
            <a:br>
              <a:rPr lang="en-US" sz="1400" dirty="0">
                <a:latin typeface="+mj-lt"/>
              </a:rPr>
            </a:br>
            <a:endParaRPr lang="en-US" sz="1400" dirty="0"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D8927D-0CB6-4590-BEEA-83A5173EA369}"/>
              </a:ext>
            </a:extLst>
          </p:cNvPr>
          <p:cNvSpPr/>
          <p:nvPr/>
        </p:nvSpPr>
        <p:spPr>
          <a:xfrm>
            <a:off x="7625446" y="3712854"/>
            <a:ext cx="17090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3. Set the Data format to “Offset binary”.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30ABC36-892B-429C-9EA6-C5F37A9D4969}"/>
              </a:ext>
            </a:extLst>
          </p:cNvPr>
          <p:cNvCxnSpPr>
            <a:cxnSpLocks/>
          </p:cNvCxnSpPr>
          <p:nvPr/>
        </p:nvCxnSpPr>
        <p:spPr>
          <a:xfrm flipH="1">
            <a:off x="1219200" y="862012"/>
            <a:ext cx="304800" cy="416718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878BC7F-41B5-43C0-B1C5-CB3075359058}"/>
              </a:ext>
            </a:extLst>
          </p:cNvPr>
          <p:cNvCxnSpPr>
            <a:cxnSpLocks/>
          </p:cNvCxnSpPr>
          <p:nvPr/>
        </p:nvCxnSpPr>
        <p:spPr>
          <a:xfrm flipH="1">
            <a:off x="3048000" y="888206"/>
            <a:ext cx="609600" cy="421719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CD03F36-354B-4074-A2A9-DEC9877F0DF6}"/>
              </a:ext>
            </a:extLst>
          </p:cNvPr>
          <p:cNvCxnSpPr>
            <a:cxnSpLocks/>
          </p:cNvCxnSpPr>
          <p:nvPr/>
        </p:nvCxnSpPr>
        <p:spPr>
          <a:xfrm flipH="1">
            <a:off x="6019800" y="3949877"/>
            <a:ext cx="1605647" cy="115552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059AB53-BCAC-428D-929A-15F17D69F199}"/>
              </a:ext>
            </a:extLst>
          </p:cNvPr>
          <p:cNvCxnSpPr>
            <a:cxnSpLocks/>
          </p:cNvCxnSpPr>
          <p:nvPr/>
        </p:nvCxnSpPr>
        <p:spPr>
          <a:xfrm flipH="1" flipV="1">
            <a:off x="6477000" y="5280330"/>
            <a:ext cx="1071189" cy="66061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403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38735B9-9D84-4FB3-BCC6-610A3D1135A4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algn="l"/>
            <a:r>
              <a:rPr lang="en-US" sz="1400" dirty="0"/>
              <a:t>1. Enter desired  NCO frequency in the NCO frequency box.</a:t>
            </a:r>
            <a:br>
              <a:rPr lang="en-US" sz="1400" dirty="0"/>
            </a:br>
            <a:r>
              <a:rPr lang="en-US" sz="1400" dirty="0"/>
              <a:t> Example below is set to 100MHz.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				2. Click on “UPDATE NCO”. There should now be a 100MHz 				tone at SMA J6.</a:t>
            </a:r>
            <a:br>
              <a:rPr lang="en-US" sz="1400" dirty="0"/>
            </a:br>
            <a:endParaRPr lang="en-US" sz="14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EBB7EB6-775F-4336-8E3C-12084F5B8E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3349" y="1600200"/>
            <a:ext cx="7077302" cy="4525963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78A051-74EF-412D-A845-429CB52C647F}"/>
              </a:ext>
            </a:extLst>
          </p:cNvPr>
          <p:cNvCxnSpPr>
            <a:cxnSpLocks/>
          </p:cNvCxnSpPr>
          <p:nvPr/>
        </p:nvCxnSpPr>
        <p:spPr>
          <a:xfrm>
            <a:off x="2133600" y="609600"/>
            <a:ext cx="1600200" cy="4343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1E03D8-5D99-43CE-B468-F3295780A95C}"/>
              </a:ext>
            </a:extLst>
          </p:cNvPr>
          <p:cNvCxnSpPr>
            <a:cxnSpLocks/>
          </p:cNvCxnSpPr>
          <p:nvPr/>
        </p:nvCxnSpPr>
        <p:spPr>
          <a:xfrm flipH="1">
            <a:off x="5257800" y="990600"/>
            <a:ext cx="381000" cy="381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81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6710</TotalTime>
  <Words>415</Words>
  <Application>Microsoft Office PowerPoint</Application>
  <PresentationFormat>On-screen Show (4:3)</PresentationFormat>
  <Paragraphs>36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DAC38RF82 EVM NCO Only Output </vt:lpstr>
      <vt:lpstr>Test Setup</vt:lpstr>
      <vt:lpstr>Board Setup</vt:lpstr>
      <vt:lpstr>     </vt:lpstr>
      <vt:lpstr>     </vt:lpstr>
      <vt:lpstr>     </vt:lpstr>
      <vt:lpstr>                                                                                                                                                   1. Click on “Digital(DAC A)” tab  2. Click on Mixer enable, Path AB, and NCO enable Path AB        </vt:lpstr>
      <vt:lpstr>1. Enter desired  NCO frequency in the NCO frequency box.  Example below is set to 100MHz.      2. Click on “UPDATE NCO”. There should now be a 100MHz     tone at SMA J6. 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a0181823</dc:creator>
  <cp:lastModifiedBy>Seton, Jim</cp:lastModifiedBy>
  <cp:revision>111</cp:revision>
  <dcterms:created xsi:type="dcterms:W3CDTF">2014-01-16T17:16:19Z</dcterms:created>
  <dcterms:modified xsi:type="dcterms:W3CDTF">2022-07-27T21:22:21Z</dcterms:modified>
</cp:coreProperties>
</file>