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09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27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2C563B-660F-4EE5-B972-43D049676DC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B5ABE49-D312-477E-9692-E1FA8CEC351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85F093-E626-470E-AC3F-1FA94C2735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5378C-C071-4DBE-926B-942E9A2E1700}" type="datetimeFigureOut">
              <a:rPr lang="en-US" smtClean="0"/>
              <a:t>10-Nov-22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547DE6-980B-4225-8ABE-724F498886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B5B4D7-9D42-43A2-84F9-6D4E2C531A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F06F7E-41E9-4C35-AEFA-CCF91685FD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99468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785E9E-3394-4A2C-B0AA-C6669FE506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76D1550-A095-4466-B115-4447DD9DB93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40529F-DE1D-4E19-B1B3-9AC3D5460E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5378C-C071-4DBE-926B-942E9A2E1700}" type="datetimeFigureOut">
              <a:rPr lang="en-US" smtClean="0"/>
              <a:t>10-Nov-22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BBA8E7-2830-44DA-B835-C5E585555D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BFB8C9-6488-49F2-BB31-B8A5DF5671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F06F7E-41E9-4C35-AEFA-CCF91685FD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64841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1D568AF-07AB-4356-8C34-C127B4169A1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19B9DD8-63A2-426A-BA79-2E2A2EDD0FA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19127F-D1DF-46C6-BDD2-5C815A0363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5378C-C071-4DBE-926B-942E9A2E1700}" type="datetimeFigureOut">
              <a:rPr lang="en-US" smtClean="0"/>
              <a:t>10-Nov-22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94B022-60FF-4C25-B971-BCA35E6D66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7A669B-0A37-4811-9EB5-724AFFE892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F06F7E-41E9-4C35-AEFA-CCF91685FD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87913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B35E6B-BEE3-451A-8367-92C2C150A0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D56948-FD0F-4AF3-A393-CE1CA2E4E2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50B945-F15E-4042-A8AA-F6738F1296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5378C-C071-4DBE-926B-942E9A2E1700}" type="datetimeFigureOut">
              <a:rPr lang="en-US" smtClean="0"/>
              <a:t>10-Nov-22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6012FE-1F70-4350-B336-1FA91FA561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0B7A76-9131-40DF-8EA8-E36B7C90B0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F06F7E-41E9-4C35-AEFA-CCF91685FD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85618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B9E3E6-5DE9-4235-BB45-DA8B377C19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BE8BCFE-8103-492E-9156-F32E6D5C05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EE460D-E1E6-42A7-96EE-E7515F0018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5378C-C071-4DBE-926B-942E9A2E1700}" type="datetimeFigureOut">
              <a:rPr lang="en-US" smtClean="0"/>
              <a:t>10-Nov-22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639E50-3E50-49ED-A165-4097B9C9DC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550738-AACB-44E5-90D6-CBDF72B746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F06F7E-41E9-4C35-AEFA-CCF91685FD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81659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B4703A-F810-4E5D-BB82-17B52CEEF6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893D67-4596-444E-8BFF-64944C3E7A6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D5E9014-ECD7-4985-9870-D809246EA3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F31CC8D-523B-444B-B330-4FCA3D5BDB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5378C-C071-4DBE-926B-942E9A2E1700}" type="datetimeFigureOut">
              <a:rPr lang="en-US" smtClean="0"/>
              <a:t>10-Nov-22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319C96E-1922-4E46-8D72-CC8C94F320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65564F5-B436-4151-BCD3-8238C73DF3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F06F7E-41E9-4C35-AEFA-CCF91685FD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77059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37A2EC-2BE9-49C1-A5F7-97686BE198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E1B7225-6AA7-4B47-BAE7-81AF04B7B4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03C6DF-8141-460D-89BC-0AA2C756ECE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0D99F45-40AA-4FF5-8810-A1A2F927743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F20EDF6-64C0-4252-B29F-FD8888BC537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8547936-8FD6-42E6-BA4D-99D749F0A7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5378C-C071-4DBE-926B-942E9A2E1700}" type="datetimeFigureOut">
              <a:rPr lang="en-US" smtClean="0"/>
              <a:t>10-Nov-22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AC972FA-6FA1-43E3-9BD9-624B3C44E1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0041853-8C0C-4431-AC68-65B04ED4DA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F06F7E-41E9-4C35-AEFA-CCF91685FD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96264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F06ECD-6ED2-4441-8EFA-1BA0A2BAAD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62B82AE-60DD-4852-9A36-CA94CD614F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5378C-C071-4DBE-926B-942E9A2E1700}" type="datetimeFigureOut">
              <a:rPr lang="en-US" smtClean="0"/>
              <a:t>10-Nov-22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66E1DDF-AE8C-4431-BC94-8287344607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CD64F83-F4EB-4CCE-B78C-AB96627F2E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F06F7E-41E9-4C35-AEFA-CCF91685FD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41691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D22A4A7-D9A3-494A-9CF5-A28E0C15F2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5378C-C071-4DBE-926B-942E9A2E1700}" type="datetimeFigureOut">
              <a:rPr lang="en-US" smtClean="0"/>
              <a:t>10-Nov-22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DCD2674-9045-4814-A2A6-2A2365D7E0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461244B-DB77-48E7-A59B-D9393C18C1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F06F7E-41E9-4C35-AEFA-CCF91685FD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65308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D95D30-68A3-47DF-B907-2AD6145976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1D7C68-6BC6-4065-9845-BECDB59CC3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C705B1C-B08E-46A4-8736-257DAC76BE2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88291E0-D7C6-4978-9BE1-B41E064B9F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5378C-C071-4DBE-926B-942E9A2E1700}" type="datetimeFigureOut">
              <a:rPr lang="en-US" smtClean="0"/>
              <a:t>10-Nov-22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D3F31D6-400C-4E6C-87B1-D4E3E20A98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D8F1D79-E2D4-4475-AFB6-25209F1D72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F06F7E-41E9-4C35-AEFA-CCF91685FD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77056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094C11-54EF-4331-A67C-88ABEB4964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75868CE-32D7-461E-9331-377ED3102CF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2AEBFF0-5C41-441B-9259-565A71DDA0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2FEB15F-E88A-4747-97F8-7AA842F798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5378C-C071-4DBE-926B-942E9A2E1700}" type="datetimeFigureOut">
              <a:rPr lang="en-US" smtClean="0"/>
              <a:t>10-Nov-22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929510B-184C-40FD-B64F-B0DE57E2D0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665DF29-2B9D-400B-A065-188035E52D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F06F7E-41E9-4C35-AEFA-CCF91685FD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00688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D018DA2-45E8-4CB8-9AD6-FA12064577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D0FAEC-2D30-40A7-A008-F0CBCC8073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2ED8AB-0E14-47FA-92E4-2A6BE21CE24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55378C-C071-4DBE-926B-942E9A2E1700}" type="datetimeFigureOut">
              <a:rPr lang="en-US" smtClean="0"/>
              <a:t>10-Nov-22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E25E21-0635-4B71-BEAC-98663B17ECC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EA1DDE-DEC7-414F-AD76-64987C34FDC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F06F7E-41E9-4C35-AEFA-CCF91685FD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21422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E82C2B-6DCB-4E57-8065-138C5510B2D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21492" y="140042"/>
            <a:ext cx="9144000" cy="791477"/>
          </a:xfrm>
        </p:spPr>
        <p:txBody>
          <a:bodyPr>
            <a:normAutofit fontScale="90000"/>
          </a:bodyPr>
          <a:lstStyle/>
          <a:p>
            <a:r>
              <a:rPr lang="en-US" dirty="0"/>
              <a:t>Environment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1F2EF4F-07A3-454C-BA17-4EE73FA4B15E}"/>
              </a:ext>
            </a:extLst>
          </p:cNvPr>
          <p:cNvSpPr/>
          <p:nvPr/>
        </p:nvSpPr>
        <p:spPr>
          <a:xfrm>
            <a:off x="3105666" y="3076447"/>
            <a:ext cx="1762897" cy="16249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LMK04832</a:t>
            </a: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306BF34E-73D7-4FE4-901C-D22CA061D729}"/>
              </a:ext>
            </a:extLst>
          </p:cNvPr>
          <p:cNvCxnSpPr>
            <a:endCxn id="4" idx="1"/>
          </p:cNvCxnSpPr>
          <p:nvPr/>
        </p:nvCxnSpPr>
        <p:spPr>
          <a:xfrm>
            <a:off x="1655806" y="3888904"/>
            <a:ext cx="1449860" cy="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0AD0B2E2-13D9-4848-8B55-6018C44AA4C8}"/>
              </a:ext>
            </a:extLst>
          </p:cNvPr>
          <p:cNvSpPr txBox="1"/>
          <p:nvPr/>
        </p:nvSpPr>
        <p:spPr>
          <a:xfrm>
            <a:off x="1721708" y="3519572"/>
            <a:ext cx="11384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2560 MHz</a:t>
            </a: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C881CBD3-ACF2-40D9-BC43-346689F25979}"/>
              </a:ext>
            </a:extLst>
          </p:cNvPr>
          <p:cNvCxnSpPr/>
          <p:nvPr/>
        </p:nvCxnSpPr>
        <p:spPr>
          <a:xfrm>
            <a:off x="4868563" y="3888904"/>
            <a:ext cx="1449860" cy="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0F55AEBC-9022-4C01-8336-07D9F493DD50}"/>
              </a:ext>
            </a:extLst>
          </p:cNvPr>
          <p:cNvSpPr txBox="1"/>
          <p:nvPr/>
        </p:nvSpPr>
        <p:spPr>
          <a:xfrm>
            <a:off x="4949100" y="3538063"/>
            <a:ext cx="11384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2560 MHz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C147C86-C03D-4B7B-A387-418B74A73B3E}"/>
              </a:ext>
            </a:extLst>
          </p:cNvPr>
          <p:cNvSpPr/>
          <p:nvPr/>
        </p:nvSpPr>
        <p:spPr>
          <a:xfrm>
            <a:off x="6318423" y="3076447"/>
            <a:ext cx="1952368" cy="1624914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DAC38RF83</a:t>
            </a: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1DA87037-DC8D-4619-870B-14A32E5474E7}"/>
              </a:ext>
            </a:extLst>
          </p:cNvPr>
          <p:cNvCxnSpPr/>
          <p:nvPr/>
        </p:nvCxnSpPr>
        <p:spPr>
          <a:xfrm>
            <a:off x="8246865" y="3981535"/>
            <a:ext cx="1449860" cy="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EFE595E9-6EA5-4140-B753-98B153795AF8}"/>
              </a:ext>
            </a:extLst>
          </p:cNvPr>
          <p:cNvSpPr txBox="1"/>
          <p:nvPr/>
        </p:nvSpPr>
        <p:spPr>
          <a:xfrm>
            <a:off x="8272498" y="3459281"/>
            <a:ext cx="11641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420 MHz /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40D0B706-CEC8-45A1-8B0F-D416827AEDC9}"/>
              </a:ext>
            </a:extLst>
          </p:cNvPr>
          <p:cNvSpPr txBox="1"/>
          <p:nvPr/>
        </p:nvSpPr>
        <p:spPr>
          <a:xfrm>
            <a:off x="9316142" y="3459281"/>
            <a:ext cx="11384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1020 MHz</a:t>
            </a:r>
          </a:p>
        </p:txBody>
      </p: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8FFC1881-23BA-4802-A46B-5958BB09E041}"/>
              </a:ext>
            </a:extLst>
          </p:cNvPr>
          <p:cNvCxnSpPr/>
          <p:nvPr/>
        </p:nvCxnSpPr>
        <p:spPr>
          <a:xfrm flipH="1">
            <a:off x="2265406" y="2125362"/>
            <a:ext cx="486032" cy="121096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52011910-56AC-48D1-A2B6-3091D3021F5B}"/>
              </a:ext>
            </a:extLst>
          </p:cNvPr>
          <p:cNvSpPr txBox="1"/>
          <p:nvPr/>
        </p:nvSpPr>
        <p:spPr>
          <a:xfrm>
            <a:off x="2453543" y="1664407"/>
            <a:ext cx="9201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Orange </a:t>
            </a:r>
          </a:p>
        </p:txBody>
      </p: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DAF419B1-2A64-4EF5-B440-10B17F928064}"/>
              </a:ext>
            </a:extLst>
          </p:cNvPr>
          <p:cNvCxnSpPr/>
          <p:nvPr/>
        </p:nvCxnSpPr>
        <p:spPr>
          <a:xfrm flipH="1">
            <a:off x="5483006" y="2333006"/>
            <a:ext cx="486032" cy="121096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989FA25F-C624-43CE-A6ED-90E72EDAED90}"/>
              </a:ext>
            </a:extLst>
          </p:cNvPr>
          <p:cNvSpPr txBox="1"/>
          <p:nvPr/>
        </p:nvSpPr>
        <p:spPr>
          <a:xfrm>
            <a:off x="5671143" y="1872051"/>
            <a:ext cx="8132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Green </a:t>
            </a:r>
          </a:p>
        </p:txBody>
      </p: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8A2114FB-77C4-4531-B4AF-D8B1344CA02A}"/>
              </a:ext>
            </a:extLst>
          </p:cNvPr>
          <p:cNvCxnSpPr>
            <a:cxnSpLocks/>
          </p:cNvCxnSpPr>
          <p:nvPr/>
        </p:nvCxnSpPr>
        <p:spPr>
          <a:xfrm>
            <a:off x="8740742" y="2333006"/>
            <a:ext cx="87661" cy="118656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86886E68-050C-4813-AD8D-F3A9A56403C0}"/>
              </a:ext>
            </a:extLst>
          </p:cNvPr>
          <p:cNvSpPr txBox="1"/>
          <p:nvPr/>
        </p:nvSpPr>
        <p:spPr>
          <a:xfrm>
            <a:off x="8246865" y="1902529"/>
            <a:ext cx="8404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Yellow </a:t>
            </a:r>
          </a:p>
        </p:txBody>
      </p: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43798A5E-09FC-48A8-AF73-C7F02F4BB827}"/>
              </a:ext>
            </a:extLst>
          </p:cNvPr>
          <p:cNvCxnSpPr>
            <a:cxnSpLocks/>
            <a:endCxn id="17" idx="0"/>
          </p:cNvCxnSpPr>
          <p:nvPr/>
        </p:nvCxnSpPr>
        <p:spPr>
          <a:xfrm flipH="1">
            <a:off x="9885369" y="2419457"/>
            <a:ext cx="260352" cy="103982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>
            <a:extLst>
              <a:ext uri="{FF2B5EF4-FFF2-40B4-BE49-F238E27FC236}">
                <a16:creationId xmlns:a16="http://schemas.microsoft.com/office/drawing/2014/main" id="{28A1F5AC-037D-4107-8F74-E11D4C10CD3F}"/>
              </a:ext>
            </a:extLst>
          </p:cNvPr>
          <p:cNvSpPr txBox="1"/>
          <p:nvPr/>
        </p:nvSpPr>
        <p:spPr>
          <a:xfrm>
            <a:off x="9839120" y="2050125"/>
            <a:ext cx="6527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Blue </a:t>
            </a:r>
          </a:p>
        </p:txBody>
      </p: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285ADF39-612A-4A80-838B-B891501C94BE}"/>
              </a:ext>
            </a:extLst>
          </p:cNvPr>
          <p:cNvCxnSpPr>
            <a:cxnSpLocks/>
          </p:cNvCxnSpPr>
          <p:nvPr/>
        </p:nvCxnSpPr>
        <p:spPr>
          <a:xfrm>
            <a:off x="3649362" y="4697067"/>
            <a:ext cx="0" cy="576004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7B9C32F7-E1BA-43C5-B9C2-400D39FA3514}"/>
              </a:ext>
            </a:extLst>
          </p:cNvPr>
          <p:cNvCxnSpPr>
            <a:cxnSpLocks/>
          </p:cNvCxnSpPr>
          <p:nvPr/>
        </p:nvCxnSpPr>
        <p:spPr>
          <a:xfrm>
            <a:off x="3904735" y="4697067"/>
            <a:ext cx="0" cy="576004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0F8C6A3E-26EA-4E99-9AA6-FC3B7628995E}"/>
              </a:ext>
            </a:extLst>
          </p:cNvPr>
          <p:cNvCxnSpPr>
            <a:cxnSpLocks/>
          </p:cNvCxnSpPr>
          <p:nvPr/>
        </p:nvCxnSpPr>
        <p:spPr>
          <a:xfrm>
            <a:off x="4176584" y="4697067"/>
            <a:ext cx="0" cy="576004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7425E925-1C04-4AF7-80EB-25FF3B4D7D29}"/>
              </a:ext>
            </a:extLst>
          </p:cNvPr>
          <p:cNvCxnSpPr>
            <a:cxnSpLocks/>
          </p:cNvCxnSpPr>
          <p:nvPr/>
        </p:nvCxnSpPr>
        <p:spPr>
          <a:xfrm>
            <a:off x="4440195" y="4697067"/>
            <a:ext cx="0" cy="576004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482536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B4D241B4-0AA1-44BA-B330-85BE23EB31A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748" b="5707"/>
          <a:stretch/>
        </p:blipFill>
        <p:spPr>
          <a:xfrm>
            <a:off x="860326" y="265670"/>
            <a:ext cx="10161901" cy="6326659"/>
          </a:xfrm>
          <a:prstGeom prst="rect">
            <a:avLst/>
          </a:prstGeom>
        </p:spPr>
      </p:pic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46F15AA9-2BB0-464C-A88B-AB51264DB98D}"/>
              </a:ext>
            </a:extLst>
          </p:cNvPr>
          <p:cNvCxnSpPr>
            <a:cxnSpLocks/>
          </p:cNvCxnSpPr>
          <p:nvPr/>
        </p:nvCxnSpPr>
        <p:spPr>
          <a:xfrm flipV="1">
            <a:off x="2397211" y="3344563"/>
            <a:ext cx="708454" cy="906161"/>
          </a:xfrm>
          <a:prstGeom prst="straightConnector1">
            <a:avLst/>
          </a:prstGeom>
          <a:ln w="57150">
            <a:solidFill>
              <a:schemeClr val="bg1">
                <a:lumMod val="9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F417C871-1D98-43C9-A423-533EE1B724C6}"/>
              </a:ext>
            </a:extLst>
          </p:cNvPr>
          <p:cNvSpPr txBox="1"/>
          <p:nvPr/>
        </p:nvSpPr>
        <p:spPr>
          <a:xfrm>
            <a:off x="1664043" y="4250724"/>
            <a:ext cx="10374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420 MHZ</a:t>
            </a: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7F702DCB-AB25-48C3-BBBA-07B09EC7FB7F}"/>
              </a:ext>
            </a:extLst>
          </p:cNvPr>
          <p:cNvCxnSpPr>
            <a:cxnSpLocks/>
          </p:cNvCxnSpPr>
          <p:nvPr/>
        </p:nvCxnSpPr>
        <p:spPr>
          <a:xfrm flipH="1">
            <a:off x="4827373" y="1837039"/>
            <a:ext cx="815546" cy="1037967"/>
          </a:xfrm>
          <a:prstGeom prst="straightConnector1">
            <a:avLst/>
          </a:prstGeom>
          <a:ln w="57150">
            <a:solidFill>
              <a:schemeClr val="bg1">
                <a:lumMod val="9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8D3FA765-FCEF-43D5-B764-CCD30ECFF8D5}"/>
              </a:ext>
            </a:extLst>
          </p:cNvPr>
          <p:cNvSpPr txBox="1"/>
          <p:nvPr/>
        </p:nvSpPr>
        <p:spPr>
          <a:xfrm>
            <a:off x="5564518" y="1467707"/>
            <a:ext cx="12564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1020 MHZ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FA0DFE7B-4CE3-47FD-B8EA-8219687F86B9}"/>
              </a:ext>
            </a:extLst>
          </p:cNvPr>
          <p:cNvCxnSpPr>
            <a:cxnSpLocks/>
          </p:cNvCxnSpPr>
          <p:nvPr/>
        </p:nvCxnSpPr>
        <p:spPr>
          <a:xfrm flipH="1">
            <a:off x="7908324" y="2784390"/>
            <a:ext cx="815546" cy="1037967"/>
          </a:xfrm>
          <a:prstGeom prst="straightConnector1">
            <a:avLst/>
          </a:prstGeom>
          <a:ln w="57150">
            <a:solidFill>
              <a:schemeClr val="bg1">
                <a:lumMod val="9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7084B273-6A4B-4EF1-B595-07BD770BF4BA}"/>
              </a:ext>
            </a:extLst>
          </p:cNvPr>
          <p:cNvSpPr txBox="1"/>
          <p:nvPr/>
        </p:nvSpPr>
        <p:spPr>
          <a:xfrm>
            <a:off x="8645469" y="2415058"/>
            <a:ext cx="12564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2560 MHZ</a:t>
            </a:r>
          </a:p>
        </p:txBody>
      </p:sp>
    </p:spTree>
    <p:extLst>
      <p:ext uri="{BB962C8B-B14F-4D97-AF65-F5344CB8AC3E}">
        <p14:creationId xmlns:p14="http://schemas.microsoft.com/office/powerpoint/2010/main" val="22780448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22</Words>
  <Application>Microsoft Office PowerPoint</Application>
  <PresentationFormat>Widescreen</PresentationFormat>
  <Paragraphs>14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Environment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Environment</dc:title>
  <dc:creator>Yifrah Porat ELT 78912</dc:creator>
  <cp:lastModifiedBy>Yifrah Porat ELT 78912</cp:lastModifiedBy>
  <cp:revision>2</cp:revision>
  <dcterms:created xsi:type="dcterms:W3CDTF">2022-11-10T07:10:53Z</dcterms:created>
  <dcterms:modified xsi:type="dcterms:W3CDTF">2022-11-10T07:15:36Z</dcterms:modified>
</cp:coreProperties>
</file>