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92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813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23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73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89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597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58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182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459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502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68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1F7D4-E9E7-46A2-93D2-D9AAC7010421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B05F8-5E6E-4F37-8A56-3EF899D74D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538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038956"/>
              </p:ext>
            </p:extLst>
          </p:nvPr>
        </p:nvGraphicFramePr>
        <p:xfrm>
          <a:off x="755576" y="1556792"/>
          <a:ext cx="7916546" cy="34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3" imgW="3771866" imgH="1638360" progId="Visio.Drawing.15">
                  <p:embed/>
                </p:oleObj>
              </mc:Choice>
              <mc:Fallback>
                <p:oleObj name="Visio" r:id="rId3" imgW="3771866" imgH="16383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556792"/>
                        <a:ext cx="7916546" cy="34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4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Visio</vt:lpstr>
      <vt:lpstr>PowerPoint Presentation</vt:lpstr>
    </vt:vector>
  </TitlesOfParts>
  <Company>Elta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Yifrah Porat ELT 78912</dc:creator>
  <cp:lastModifiedBy>Yifrah Porat</cp:lastModifiedBy>
  <cp:revision>2</cp:revision>
  <dcterms:created xsi:type="dcterms:W3CDTF">2019-08-26T14:57:45Z</dcterms:created>
  <dcterms:modified xsi:type="dcterms:W3CDTF">2019-08-26T15:08:55Z</dcterms:modified>
</cp:coreProperties>
</file>