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7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DHPFile\Group\BCC\BCS%20Projects\TPS61290\System\Efficiency%20comparision\Efficiency%20comparision%20with%20TPS6102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DHPFile\Group\BCC\BCS%20Projects\TPS61290\System\Efficiency%20comparision\Efficiency%20comparision%20with%20TPS6102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TPS61022, 5Vout,</a:t>
            </a:r>
            <a:r>
              <a:rPr lang="en-US" sz="1800" baseline="0"/>
              <a:t> </a:t>
            </a:r>
            <a:r>
              <a:rPr lang="en-US" sz="1800"/>
              <a:t>PFM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v>Vin=2.5V, -40C</c:v>
          </c:tx>
          <c:spPr>
            <a:ln w="19050" cap="rnd">
              <a:solidFill>
                <a:schemeClr val="accent2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Sheet6!$A$4:$A$52</c:f>
              <c:numCache>
                <c:formatCode>General</c:formatCode>
                <c:ptCount val="49"/>
                <c:pt idx="0">
                  <c:v>1E-4</c:v>
                </c:pt>
                <c:pt idx="1">
                  <c:v>1.43845E-4</c:v>
                </c:pt>
                <c:pt idx="2">
                  <c:v>2.069138E-4</c:v>
                </c:pt>
                <c:pt idx="3">
                  <c:v>2.9763510000000001E-4</c:v>
                </c:pt>
                <c:pt idx="4">
                  <c:v>4.2813319999999999E-4</c:v>
                </c:pt>
                <c:pt idx="5">
                  <c:v>6.1584819999999996E-4</c:v>
                </c:pt>
                <c:pt idx="6">
                  <c:v>8.8586679999999997E-4</c:v>
                </c:pt>
                <c:pt idx="7">
                  <c:v>1.2742750000000001E-3</c:v>
                </c:pt>
                <c:pt idx="8">
                  <c:v>1.8329806999999999E-3</c:v>
                </c:pt>
                <c:pt idx="9">
                  <c:v>2.6366508999999998E-3</c:v>
                </c:pt>
                <c:pt idx="10">
                  <c:v>3.7926902000000001E-3</c:v>
                </c:pt>
                <c:pt idx="11">
                  <c:v>5.4555947999999996E-3</c:v>
                </c:pt>
                <c:pt idx="12">
                  <c:v>7.8475996999999992E-3</c:v>
                </c:pt>
                <c:pt idx="13">
                  <c:v>1.12883789E-2</c:v>
                </c:pt>
                <c:pt idx="14">
                  <c:v>1.6237767399999999E-2</c:v>
                </c:pt>
                <c:pt idx="15">
                  <c:v>2.33572147E-2</c:v>
                </c:pt>
                <c:pt idx="16">
                  <c:v>3.3598182900000002E-2</c:v>
                </c:pt>
                <c:pt idx="17">
                  <c:v>4.8329302400000003E-2</c:v>
                </c:pt>
                <c:pt idx="18">
                  <c:v>6.9519279599999997E-2</c:v>
                </c:pt>
                <c:pt idx="19">
                  <c:v>0.1</c:v>
                </c:pt>
                <c:pt idx="20">
                  <c:v>0.2</c:v>
                </c:pt>
                <c:pt idx="21">
                  <c:v>0.3</c:v>
                </c:pt>
                <c:pt idx="22">
                  <c:v>0.4</c:v>
                </c:pt>
                <c:pt idx="23">
                  <c:v>0.5</c:v>
                </c:pt>
                <c:pt idx="24">
                  <c:v>0.6</c:v>
                </c:pt>
                <c:pt idx="25">
                  <c:v>0.7</c:v>
                </c:pt>
                <c:pt idx="26">
                  <c:v>0.8</c:v>
                </c:pt>
                <c:pt idx="27">
                  <c:v>0.9</c:v>
                </c:pt>
                <c:pt idx="28">
                  <c:v>1</c:v>
                </c:pt>
                <c:pt idx="29">
                  <c:v>1.1000000000000001</c:v>
                </c:pt>
                <c:pt idx="30">
                  <c:v>1.2</c:v>
                </c:pt>
                <c:pt idx="31">
                  <c:v>1.3</c:v>
                </c:pt>
                <c:pt idx="32">
                  <c:v>1.4</c:v>
                </c:pt>
                <c:pt idx="33">
                  <c:v>1.5</c:v>
                </c:pt>
                <c:pt idx="34">
                  <c:v>1.6</c:v>
                </c:pt>
                <c:pt idx="35">
                  <c:v>1.7</c:v>
                </c:pt>
                <c:pt idx="36">
                  <c:v>1.8</c:v>
                </c:pt>
                <c:pt idx="37">
                  <c:v>1.9</c:v>
                </c:pt>
                <c:pt idx="38">
                  <c:v>2</c:v>
                </c:pt>
                <c:pt idx="39">
                  <c:v>2.1</c:v>
                </c:pt>
                <c:pt idx="40">
                  <c:v>2.2000000000000002</c:v>
                </c:pt>
                <c:pt idx="41">
                  <c:v>2.2999999999999998</c:v>
                </c:pt>
                <c:pt idx="42">
                  <c:v>2.4</c:v>
                </c:pt>
                <c:pt idx="43">
                  <c:v>2.5</c:v>
                </c:pt>
                <c:pt idx="44">
                  <c:v>2.6</c:v>
                </c:pt>
                <c:pt idx="45">
                  <c:v>2.7</c:v>
                </c:pt>
                <c:pt idx="46">
                  <c:v>2.8</c:v>
                </c:pt>
                <c:pt idx="47">
                  <c:v>2.9</c:v>
                </c:pt>
                <c:pt idx="48">
                  <c:v>3</c:v>
                </c:pt>
              </c:numCache>
            </c:numRef>
          </c:xVal>
          <c:yVal>
            <c:numRef>
              <c:f>Sheet6!$B$4:$B$52</c:f>
              <c:numCache>
                <c:formatCode>General</c:formatCode>
                <c:ptCount val="49"/>
                <c:pt idx="0">
                  <c:v>69.797145580000006</c:v>
                </c:pt>
                <c:pt idx="1">
                  <c:v>75.303025009999999</c:v>
                </c:pt>
                <c:pt idx="2">
                  <c:v>79.6364181</c:v>
                </c:pt>
                <c:pt idx="3">
                  <c:v>82.948026060000004</c:v>
                </c:pt>
                <c:pt idx="4">
                  <c:v>85.469571540000004</c:v>
                </c:pt>
                <c:pt idx="5">
                  <c:v>87.260516559999999</c:v>
                </c:pt>
                <c:pt idx="6">
                  <c:v>88.617187310000006</c:v>
                </c:pt>
                <c:pt idx="7">
                  <c:v>89.892149900000007</c:v>
                </c:pt>
                <c:pt idx="8">
                  <c:v>90.463464099999996</c:v>
                </c:pt>
                <c:pt idx="9">
                  <c:v>90.97338689</c:v>
                </c:pt>
                <c:pt idx="10">
                  <c:v>91.261758139999998</c:v>
                </c:pt>
                <c:pt idx="11">
                  <c:v>91.539038360000006</c:v>
                </c:pt>
                <c:pt idx="12">
                  <c:v>91.816629239999997</c:v>
                </c:pt>
                <c:pt idx="13">
                  <c:v>92.046024579999994</c:v>
                </c:pt>
                <c:pt idx="14">
                  <c:v>92.289086069999996</c:v>
                </c:pt>
                <c:pt idx="15">
                  <c:v>92.445402389999998</c:v>
                </c:pt>
                <c:pt idx="16">
                  <c:v>92.682057020000002</c:v>
                </c:pt>
                <c:pt idx="17">
                  <c:v>92.929324919999999</c:v>
                </c:pt>
                <c:pt idx="18">
                  <c:v>92.644017919999996</c:v>
                </c:pt>
                <c:pt idx="19">
                  <c:v>93.306511400000005</c:v>
                </c:pt>
                <c:pt idx="20">
                  <c:v>93.830095510000007</c:v>
                </c:pt>
                <c:pt idx="21">
                  <c:v>94.672230819999996</c:v>
                </c:pt>
                <c:pt idx="22">
                  <c:v>95.514376409999997</c:v>
                </c:pt>
                <c:pt idx="23">
                  <c:v>95.895187179999994</c:v>
                </c:pt>
                <c:pt idx="24">
                  <c:v>96.235915739999996</c:v>
                </c:pt>
                <c:pt idx="25">
                  <c:v>96.351472279999996</c:v>
                </c:pt>
                <c:pt idx="26">
                  <c:v>96.258983079999993</c:v>
                </c:pt>
                <c:pt idx="27">
                  <c:v>96.181172439999997</c:v>
                </c:pt>
                <c:pt idx="28">
                  <c:v>96.078547560000004</c:v>
                </c:pt>
                <c:pt idx="29">
                  <c:v>95.714419399999997</c:v>
                </c:pt>
                <c:pt idx="30">
                  <c:v>95.530477899999994</c:v>
                </c:pt>
                <c:pt idx="31">
                  <c:v>95.330543689999999</c:v>
                </c:pt>
                <c:pt idx="32">
                  <c:v>95.108222479999995</c:v>
                </c:pt>
                <c:pt idx="33">
                  <c:v>94.927647660000005</c:v>
                </c:pt>
                <c:pt idx="34">
                  <c:v>94.76313184</c:v>
                </c:pt>
                <c:pt idx="35">
                  <c:v>94.607057220000002</c:v>
                </c:pt>
                <c:pt idx="36">
                  <c:v>94.455340440000001</c:v>
                </c:pt>
                <c:pt idx="37">
                  <c:v>94.270365150000003</c:v>
                </c:pt>
                <c:pt idx="38">
                  <c:v>94.103057759999999</c:v>
                </c:pt>
                <c:pt idx="39">
                  <c:v>93.932913150000005</c:v>
                </c:pt>
                <c:pt idx="40">
                  <c:v>93.748239080000005</c:v>
                </c:pt>
                <c:pt idx="41">
                  <c:v>93.576605000000001</c:v>
                </c:pt>
                <c:pt idx="42">
                  <c:v>93.409875619999994</c:v>
                </c:pt>
                <c:pt idx="43">
                  <c:v>93.240645869999994</c:v>
                </c:pt>
                <c:pt idx="44">
                  <c:v>93.058676520000006</c:v>
                </c:pt>
                <c:pt idx="45">
                  <c:v>92.847931840000001</c:v>
                </c:pt>
                <c:pt idx="46">
                  <c:v>92.663031669999995</c:v>
                </c:pt>
                <c:pt idx="47">
                  <c:v>92.480836609999997</c:v>
                </c:pt>
                <c:pt idx="48">
                  <c:v>92.270519100000001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DD22-4520-A8BE-9BD0D1887FBA}"/>
            </c:ext>
          </c:extLst>
        </c:ser>
        <c:ser>
          <c:idx val="3"/>
          <c:order val="1"/>
          <c:tx>
            <c:v>Vin=2.5V, 25C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  <a:prstDash val="sysDash"/>
              </a:ln>
              <a:effectLst/>
            </c:spPr>
          </c:marker>
          <c:xVal>
            <c:numRef>
              <c:f>Sheet6!$A$4:$A$52</c:f>
              <c:numCache>
                <c:formatCode>General</c:formatCode>
                <c:ptCount val="49"/>
                <c:pt idx="0">
                  <c:v>1E-4</c:v>
                </c:pt>
                <c:pt idx="1">
                  <c:v>1.43845E-4</c:v>
                </c:pt>
                <c:pt idx="2">
                  <c:v>2.069138E-4</c:v>
                </c:pt>
                <c:pt idx="3">
                  <c:v>2.9763510000000001E-4</c:v>
                </c:pt>
                <c:pt idx="4">
                  <c:v>4.2813319999999999E-4</c:v>
                </c:pt>
                <c:pt idx="5">
                  <c:v>6.1584819999999996E-4</c:v>
                </c:pt>
                <c:pt idx="6">
                  <c:v>8.8586679999999997E-4</c:v>
                </c:pt>
                <c:pt idx="7">
                  <c:v>1.2742750000000001E-3</c:v>
                </c:pt>
                <c:pt idx="8">
                  <c:v>1.8329806999999999E-3</c:v>
                </c:pt>
                <c:pt idx="9">
                  <c:v>2.6366508999999998E-3</c:v>
                </c:pt>
                <c:pt idx="10">
                  <c:v>3.7926902000000001E-3</c:v>
                </c:pt>
                <c:pt idx="11">
                  <c:v>5.4555947999999996E-3</c:v>
                </c:pt>
                <c:pt idx="12">
                  <c:v>7.8475996999999992E-3</c:v>
                </c:pt>
                <c:pt idx="13">
                  <c:v>1.12883789E-2</c:v>
                </c:pt>
                <c:pt idx="14">
                  <c:v>1.6237767399999999E-2</c:v>
                </c:pt>
                <c:pt idx="15">
                  <c:v>2.33572147E-2</c:v>
                </c:pt>
                <c:pt idx="16">
                  <c:v>3.3598182900000002E-2</c:v>
                </c:pt>
                <c:pt idx="17">
                  <c:v>4.8329302400000003E-2</c:v>
                </c:pt>
                <c:pt idx="18">
                  <c:v>6.9519279599999997E-2</c:v>
                </c:pt>
                <c:pt idx="19">
                  <c:v>0.1</c:v>
                </c:pt>
                <c:pt idx="20">
                  <c:v>0.2</c:v>
                </c:pt>
                <c:pt idx="21">
                  <c:v>0.3</c:v>
                </c:pt>
                <c:pt idx="22">
                  <c:v>0.4</c:v>
                </c:pt>
                <c:pt idx="23">
                  <c:v>0.5</c:v>
                </c:pt>
                <c:pt idx="24">
                  <c:v>0.6</c:v>
                </c:pt>
                <c:pt idx="25">
                  <c:v>0.7</c:v>
                </c:pt>
                <c:pt idx="26">
                  <c:v>0.8</c:v>
                </c:pt>
                <c:pt idx="27">
                  <c:v>0.9</c:v>
                </c:pt>
                <c:pt idx="28">
                  <c:v>1</c:v>
                </c:pt>
                <c:pt idx="29">
                  <c:v>1.1000000000000001</c:v>
                </c:pt>
                <c:pt idx="30">
                  <c:v>1.2</c:v>
                </c:pt>
                <c:pt idx="31">
                  <c:v>1.3</c:v>
                </c:pt>
                <c:pt idx="32">
                  <c:v>1.4</c:v>
                </c:pt>
                <c:pt idx="33">
                  <c:v>1.5</c:v>
                </c:pt>
                <c:pt idx="34">
                  <c:v>1.6</c:v>
                </c:pt>
                <c:pt idx="35">
                  <c:v>1.7</c:v>
                </c:pt>
                <c:pt idx="36">
                  <c:v>1.8</c:v>
                </c:pt>
                <c:pt idx="37">
                  <c:v>1.9</c:v>
                </c:pt>
                <c:pt idx="38">
                  <c:v>2</c:v>
                </c:pt>
                <c:pt idx="39">
                  <c:v>2.1</c:v>
                </c:pt>
                <c:pt idx="40">
                  <c:v>2.2000000000000002</c:v>
                </c:pt>
                <c:pt idx="41">
                  <c:v>2.2999999999999998</c:v>
                </c:pt>
                <c:pt idx="42">
                  <c:v>2.4</c:v>
                </c:pt>
                <c:pt idx="43">
                  <c:v>2.5</c:v>
                </c:pt>
                <c:pt idx="44">
                  <c:v>2.6</c:v>
                </c:pt>
                <c:pt idx="45">
                  <c:v>2.7</c:v>
                </c:pt>
                <c:pt idx="46">
                  <c:v>2.8</c:v>
                </c:pt>
                <c:pt idx="47">
                  <c:v>2.9</c:v>
                </c:pt>
                <c:pt idx="48">
                  <c:v>3</c:v>
                </c:pt>
              </c:numCache>
            </c:numRef>
          </c:xVal>
          <c:yVal>
            <c:numRef>
              <c:f>Sheet6!$C$4:$C$52</c:f>
              <c:numCache>
                <c:formatCode>General</c:formatCode>
                <c:ptCount val="49"/>
                <c:pt idx="0">
                  <c:v>69.834628050000006</c:v>
                </c:pt>
                <c:pt idx="1">
                  <c:v>75.471940660000001</c:v>
                </c:pt>
                <c:pt idx="2">
                  <c:v>80.099228350000004</c:v>
                </c:pt>
                <c:pt idx="3">
                  <c:v>83.629353899999998</c:v>
                </c:pt>
                <c:pt idx="4">
                  <c:v>86.274118580000007</c:v>
                </c:pt>
                <c:pt idx="5">
                  <c:v>88.168500280000003</c:v>
                </c:pt>
                <c:pt idx="6">
                  <c:v>89.580209229999994</c:v>
                </c:pt>
                <c:pt idx="7">
                  <c:v>91.030287639999997</c:v>
                </c:pt>
                <c:pt idx="8">
                  <c:v>91.610183370000001</c:v>
                </c:pt>
                <c:pt idx="9">
                  <c:v>92.057525389999995</c:v>
                </c:pt>
                <c:pt idx="10">
                  <c:v>92.332349870000002</c:v>
                </c:pt>
                <c:pt idx="11">
                  <c:v>92.534998790000003</c:v>
                </c:pt>
                <c:pt idx="12">
                  <c:v>92.672642679999996</c:v>
                </c:pt>
                <c:pt idx="13">
                  <c:v>92.761091399999998</c:v>
                </c:pt>
                <c:pt idx="14">
                  <c:v>92.818005360000001</c:v>
                </c:pt>
                <c:pt idx="15">
                  <c:v>92.985667399999997</c:v>
                </c:pt>
                <c:pt idx="16">
                  <c:v>92.719669980000006</c:v>
                </c:pt>
                <c:pt idx="17">
                  <c:v>92.738589970000007</c:v>
                </c:pt>
                <c:pt idx="18">
                  <c:v>93.306938770000002</c:v>
                </c:pt>
                <c:pt idx="19">
                  <c:v>93.213690080000006</c:v>
                </c:pt>
                <c:pt idx="20">
                  <c:v>93.822293099999996</c:v>
                </c:pt>
                <c:pt idx="21">
                  <c:v>94.434216120000002</c:v>
                </c:pt>
                <c:pt idx="22">
                  <c:v>95.202863120000004</c:v>
                </c:pt>
                <c:pt idx="23">
                  <c:v>95.542758860000006</c:v>
                </c:pt>
                <c:pt idx="24">
                  <c:v>95.839215940000003</c:v>
                </c:pt>
                <c:pt idx="25">
                  <c:v>95.902673609999994</c:v>
                </c:pt>
                <c:pt idx="26">
                  <c:v>95.821812510000001</c:v>
                </c:pt>
                <c:pt idx="27">
                  <c:v>95.708149300000002</c:v>
                </c:pt>
                <c:pt idx="28">
                  <c:v>95.503004809999993</c:v>
                </c:pt>
                <c:pt idx="29">
                  <c:v>95.077077520000003</c:v>
                </c:pt>
                <c:pt idx="30">
                  <c:v>94.796067129999997</c:v>
                </c:pt>
                <c:pt idx="31">
                  <c:v>94.48932739</c:v>
                </c:pt>
                <c:pt idx="32">
                  <c:v>94.174970009999996</c:v>
                </c:pt>
                <c:pt idx="33">
                  <c:v>93.863214220000003</c:v>
                </c:pt>
                <c:pt idx="34">
                  <c:v>93.610207689999996</c:v>
                </c:pt>
                <c:pt idx="35">
                  <c:v>93.374748260000004</c:v>
                </c:pt>
                <c:pt idx="36">
                  <c:v>93.1542587</c:v>
                </c:pt>
                <c:pt idx="37">
                  <c:v>92.924956089999995</c:v>
                </c:pt>
                <c:pt idx="38">
                  <c:v>92.689132060000006</c:v>
                </c:pt>
                <c:pt idx="39">
                  <c:v>92.458959489999998</c:v>
                </c:pt>
                <c:pt idx="40">
                  <c:v>92.237852500000002</c:v>
                </c:pt>
                <c:pt idx="41">
                  <c:v>91.999324000000001</c:v>
                </c:pt>
                <c:pt idx="42">
                  <c:v>91.758464509999996</c:v>
                </c:pt>
                <c:pt idx="43">
                  <c:v>91.533339850000004</c:v>
                </c:pt>
                <c:pt idx="44">
                  <c:v>91.279385880000007</c:v>
                </c:pt>
                <c:pt idx="45">
                  <c:v>91.014021400000004</c:v>
                </c:pt>
                <c:pt idx="46">
                  <c:v>90.741778319999995</c:v>
                </c:pt>
                <c:pt idx="47">
                  <c:v>90.464740919999997</c:v>
                </c:pt>
                <c:pt idx="48">
                  <c:v>90.173655550000007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DD22-4520-A8BE-9BD0D1887FBA}"/>
            </c:ext>
          </c:extLst>
        </c:ser>
        <c:ser>
          <c:idx val="6"/>
          <c:order val="2"/>
          <c:tx>
            <c:v>Vin=2.5V, 85C</c:v>
          </c:tx>
          <c:spPr>
            <a:ln w="19050" cap="rnd">
              <a:solidFill>
                <a:schemeClr val="accent2"/>
              </a:solidFill>
              <a:prstDash val="lgDashDotDot"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Sheet6!$A$4:$A$52</c:f>
              <c:numCache>
                <c:formatCode>General</c:formatCode>
                <c:ptCount val="49"/>
                <c:pt idx="0">
                  <c:v>1E-4</c:v>
                </c:pt>
                <c:pt idx="1">
                  <c:v>1.43845E-4</c:v>
                </c:pt>
                <c:pt idx="2">
                  <c:v>2.069138E-4</c:v>
                </c:pt>
                <c:pt idx="3">
                  <c:v>2.9763510000000001E-4</c:v>
                </c:pt>
                <c:pt idx="4">
                  <c:v>4.2813319999999999E-4</c:v>
                </c:pt>
                <c:pt idx="5">
                  <c:v>6.1584819999999996E-4</c:v>
                </c:pt>
                <c:pt idx="6">
                  <c:v>8.8586679999999997E-4</c:v>
                </c:pt>
                <c:pt idx="7">
                  <c:v>1.2742750000000001E-3</c:v>
                </c:pt>
                <c:pt idx="8">
                  <c:v>1.8329806999999999E-3</c:v>
                </c:pt>
                <c:pt idx="9">
                  <c:v>2.6366508999999998E-3</c:v>
                </c:pt>
                <c:pt idx="10">
                  <c:v>3.7926902000000001E-3</c:v>
                </c:pt>
                <c:pt idx="11">
                  <c:v>5.4555947999999996E-3</c:v>
                </c:pt>
                <c:pt idx="12">
                  <c:v>7.8475996999999992E-3</c:v>
                </c:pt>
                <c:pt idx="13">
                  <c:v>1.12883789E-2</c:v>
                </c:pt>
                <c:pt idx="14">
                  <c:v>1.6237767399999999E-2</c:v>
                </c:pt>
                <c:pt idx="15">
                  <c:v>2.33572147E-2</c:v>
                </c:pt>
                <c:pt idx="16">
                  <c:v>3.3598182900000002E-2</c:v>
                </c:pt>
                <c:pt idx="17">
                  <c:v>4.8329302400000003E-2</c:v>
                </c:pt>
                <c:pt idx="18">
                  <c:v>6.9519279599999997E-2</c:v>
                </c:pt>
                <c:pt idx="19">
                  <c:v>0.1</c:v>
                </c:pt>
                <c:pt idx="20">
                  <c:v>0.2</c:v>
                </c:pt>
                <c:pt idx="21">
                  <c:v>0.3</c:v>
                </c:pt>
                <c:pt idx="22">
                  <c:v>0.4</c:v>
                </c:pt>
                <c:pt idx="23">
                  <c:v>0.5</c:v>
                </c:pt>
                <c:pt idx="24">
                  <c:v>0.6</c:v>
                </c:pt>
                <c:pt idx="25">
                  <c:v>0.7</c:v>
                </c:pt>
                <c:pt idx="26">
                  <c:v>0.8</c:v>
                </c:pt>
                <c:pt idx="27">
                  <c:v>0.9</c:v>
                </c:pt>
                <c:pt idx="28">
                  <c:v>1</c:v>
                </c:pt>
                <c:pt idx="29">
                  <c:v>1.1000000000000001</c:v>
                </c:pt>
                <c:pt idx="30">
                  <c:v>1.2</c:v>
                </c:pt>
                <c:pt idx="31">
                  <c:v>1.3</c:v>
                </c:pt>
                <c:pt idx="32">
                  <c:v>1.4</c:v>
                </c:pt>
                <c:pt idx="33">
                  <c:v>1.5</c:v>
                </c:pt>
                <c:pt idx="34">
                  <c:v>1.6</c:v>
                </c:pt>
                <c:pt idx="35">
                  <c:v>1.7</c:v>
                </c:pt>
                <c:pt idx="36">
                  <c:v>1.8</c:v>
                </c:pt>
                <c:pt idx="37">
                  <c:v>1.9</c:v>
                </c:pt>
                <c:pt idx="38">
                  <c:v>2</c:v>
                </c:pt>
                <c:pt idx="39">
                  <c:v>2.1</c:v>
                </c:pt>
                <c:pt idx="40">
                  <c:v>2.2000000000000002</c:v>
                </c:pt>
                <c:pt idx="41">
                  <c:v>2.2999999999999998</c:v>
                </c:pt>
                <c:pt idx="42">
                  <c:v>2.4</c:v>
                </c:pt>
                <c:pt idx="43">
                  <c:v>2.5</c:v>
                </c:pt>
                <c:pt idx="44">
                  <c:v>2.6</c:v>
                </c:pt>
                <c:pt idx="45">
                  <c:v>2.7</c:v>
                </c:pt>
                <c:pt idx="46">
                  <c:v>2.8</c:v>
                </c:pt>
                <c:pt idx="47">
                  <c:v>2.9</c:v>
                </c:pt>
                <c:pt idx="48">
                  <c:v>3</c:v>
                </c:pt>
              </c:numCache>
            </c:numRef>
          </c:xVal>
          <c:yVal>
            <c:numRef>
              <c:f>Sheet6!$D$4:$D$52</c:f>
              <c:numCache>
                <c:formatCode>General</c:formatCode>
                <c:ptCount val="49"/>
                <c:pt idx="0">
                  <c:v>67.330655089999993</c:v>
                </c:pt>
                <c:pt idx="1">
                  <c:v>73.450454969999996</c:v>
                </c:pt>
                <c:pt idx="2">
                  <c:v>78.45760258</c:v>
                </c:pt>
                <c:pt idx="3">
                  <c:v>82.292335919999999</c:v>
                </c:pt>
                <c:pt idx="4">
                  <c:v>85.250591729999996</c:v>
                </c:pt>
                <c:pt idx="5">
                  <c:v>87.400829950000002</c:v>
                </c:pt>
                <c:pt idx="6">
                  <c:v>88.984380979999997</c:v>
                </c:pt>
                <c:pt idx="7">
                  <c:v>90.465906770000004</c:v>
                </c:pt>
                <c:pt idx="8">
                  <c:v>91.156368599999993</c:v>
                </c:pt>
                <c:pt idx="9">
                  <c:v>91.688837620000001</c:v>
                </c:pt>
                <c:pt idx="10">
                  <c:v>92.062567090000002</c:v>
                </c:pt>
                <c:pt idx="11">
                  <c:v>92.290380630000001</c:v>
                </c:pt>
                <c:pt idx="12">
                  <c:v>92.465877019999994</c:v>
                </c:pt>
                <c:pt idx="13">
                  <c:v>92.544020459999999</c:v>
                </c:pt>
                <c:pt idx="14">
                  <c:v>92.603395789999993</c:v>
                </c:pt>
                <c:pt idx="15">
                  <c:v>92.435021239999998</c:v>
                </c:pt>
                <c:pt idx="16">
                  <c:v>92.312826090000001</c:v>
                </c:pt>
                <c:pt idx="17">
                  <c:v>92.808667600000007</c:v>
                </c:pt>
                <c:pt idx="18">
                  <c:v>92.988241959999996</c:v>
                </c:pt>
                <c:pt idx="19">
                  <c:v>93.206274320000006</c:v>
                </c:pt>
                <c:pt idx="20">
                  <c:v>93.662042310000004</c:v>
                </c:pt>
                <c:pt idx="21">
                  <c:v>94.162320410000007</c:v>
                </c:pt>
                <c:pt idx="22">
                  <c:v>94.900586020000006</c:v>
                </c:pt>
                <c:pt idx="23">
                  <c:v>95.198166970000003</c:v>
                </c:pt>
                <c:pt idx="24">
                  <c:v>95.517898340000002</c:v>
                </c:pt>
                <c:pt idx="25">
                  <c:v>95.501662109999998</c:v>
                </c:pt>
                <c:pt idx="26">
                  <c:v>95.374731420000003</c:v>
                </c:pt>
                <c:pt idx="27">
                  <c:v>95.140932199999995</c:v>
                </c:pt>
                <c:pt idx="28">
                  <c:v>94.910314990000003</c:v>
                </c:pt>
                <c:pt idx="29">
                  <c:v>94.388163019999993</c:v>
                </c:pt>
                <c:pt idx="30">
                  <c:v>94.001667690000005</c:v>
                </c:pt>
                <c:pt idx="31">
                  <c:v>93.590141070000001</c:v>
                </c:pt>
                <c:pt idx="32">
                  <c:v>93.143788439999994</c:v>
                </c:pt>
                <c:pt idx="33">
                  <c:v>92.767737499999996</c:v>
                </c:pt>
                <c:pt idx="34">
                  <c:v>92.457804550000006</c:v>
                </c:pt>
                <c:pt idx="35">
                  <c:v>92.188731149999995</c:v>
                </c:pt>
                <c:pt idx="36">
                  <c:v>91.893439349999994</c:v>
                </c:pt>
                <c:pt idx="37">
                  <c:v>91.615586019999995</c:v>
                </c:pt>
                <c:pt idx="38">
                  <c:v>91.32394549</c:v>
                </c:pt>
                <c:pt idx="39">
                  <c:v>91.034906219999996</c:v>
                </c:pt>
                <c:pt idx="40">
                  <c:v>90.759023920000004</c:v>
                </c:pt>
                <c:pt idx="41">
                  <c:v>90.477280100000002</c:v>
                </c:pt>
                <c:pt idx="42">
                  <c:v>90.171139150000002</c:v>
                </c:pt>
                <c:pt idx="43">
                  <c:v>89.856902120000001</c:v>
                </c:pt>
                <c:pt idx="44">
                  <c:v>89.538420270000003</c:v>
                </c:pt>
                <c:pt idx="45">
                  <c:v>89.196327150000002</c:v>
                </c:pt>
                <c:pt idx="46">
                  <c:v>88.847380310000005</c:v>
                </c:pt>
                <c:pt idx="47">
                  <c:v>88.489668210000005</c:v>
                </c:pt>
                <c:pt idx="48">
                  <c:v>88.131981710000005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DD22-4520-A8BE-9BD0D1887FBA}"/>
            </c:ext>
          </c:extLst>
        </c:ser>
        <c:ser>
          <c:idx val="1"/>
          <c:order val="3"/>
          <c:tx>
            <c:v>VIN=3.8V, -40C</c:v>
          </c:tx>
          <c:spPr>
            <a:ln w="19050" cap="rnd">
              <a:solidFill>
                <a:schemeClr val="accent1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prstDash val="sysDash"/>
              </a:ln>
              <a:effectLst/>
            </c:spPr>
          </c:marker>
          <c:xVal>
            <c:numRef>
              <c:f>Sheet6!$A$4:$A$52</c:f>
              <c:numCache>
                <c:formatCode>General</c:formatCode>
                <c:ptCount val="49"/>
                <c:pt idx="0">
                  <c:v>1E-4</c:v>
                </c:pt>
                <c:pt idx="1">
                  <c:v>1.43845E-4</c:v>
                </c:pt>
                <c:pt idx="2">
                  <c:v>2.069138E-4</c:v>
                </c:pt>
                <c:pt idx="3">
                  <c:v>2.9763510000000001E-4</c:v>
                </c:pt>
                <c:pt idx="4">
                  <c:v>4.2813319999999999E-4</c:v>
                </c:pt>
                <c:pt idx="5">
                  <c:v>6.1584819999999996E-4</c:v>
                </c:pt>
                <c:pt idx="6">
                  <c:v>8.8586679999999997E-4</c:v>
                </c:pt>
                <c:pt idx="7">
                  <c:v>1.2742750000000001E-3</c:v>
                </c:pt>
                <c:pt idx="8">
                  <c:v>1.8329806999999999E-3</c:v>
                </c:pt>
                <c:pt idx="9">
                  <c:v>2.6366508999999998E-3</c:v>
                </c:pt>
                <c:pt idx="10">
                  <c:v>3.7926902000000001E-3</c:v>
                </c:pt>
                <c:pt idx="11">
                  <c:v>5.4555947999999996E-3</c:v>
                </c:pt>
                <c:pt idx="12">
                  <c:v>7.8475996999999992E-3</c:v>
                </c:pt>
                <c:pt idx="13">
                  <c:v>1.12883789E-2</c:v>
                </c:pt>
                <c:pt idx="14">
                  <c:v>1.6237767399999999E-2</c:v>
                </c:pt>
                <c:pt idx="15">
                  <c:v>2.33572147E-2</c:v>
                </c:pt>
                <c:pt idx="16">
                  <c:v>3.3598182900000002E-2</c:v>
                </c:pt>
                <c:pt idx="17">
                  <c:v>4.8329302400000003E-2</c:v>
                </c:pt>
                <c:pt idx="18">
                  <c:v>6.9519279599999997E-2</c:v>
                </c:pt>
                <c:pt idx="19">
                  <c:v>0.1</c:v>
                </c:pt>
                <c:pt idx="20">
                  <c:v>0.2</c:v>
                </c:pt>
                <c:pt idx="21">
                  <c:v>0.3</c:v>
                </c:pt>
                <c:pt idx="22">
                  <c:v>0.4</c:v>
                </c:pt>
                <c:pt idx="23">
                  <c:v>0.5</c:v>
                </c:pt>
                <c:pt idx="24">
                  <c:v>0.6</c:v>
                </c:pt>
                <c:pt idx="25">
                  <c:v>0.7</c:v>
                </c:pt>
                <c:pt idx="26">
                  <c:v>0.8</c:v>
                </c:pt>
                <c:pt idx="27">
                  <c:v>0.9</c:v>
                </c:pt>
                <c:pt idx="28">
                  <c:v>1</c:v>
                </c:pt>
                <c:pt idx="29">
                  <c:v>1.1000000000000001</c:v>
                </c:pt>
                <c:pt idx="30">
                  <c:v>1.2</c:v>
                </c:pt>
                <c:pt idx="31">
                  <c:v>1.3</c:v>
                </c:pt>
                <c:pt idx="32">
                  <c:v>1.4</c:v>
                </c:pt>
                <c:pt idx="33">
                  <c:v>1.5</c:v>
                </c:pt>
                <c:pt idx="34">
                  <c:v>1.6</c:v>
                </c:pt>
                <c:pt idx="35">
                  <c:v>1.7</c:v>
                </c:pt>
                <c:pt idx="36">
                  <c:v>1.8</c:v>
                </c:pt>
                <c:pt idx="37">
                  <c:v>1.9</c:v>
                </c:pt>
                <c:pt idx="38">
                  <c:v>2</c:v>
                </c:pt>
                <c:pt idx="39">
                  <c:v>2.1</c:v>
                </c:pt>
                <c:pt idx="40">
                  <c:v>2.2000000000000002</c:v>
                </c:pt>
                <c:pt idx="41">
                  <c:v>2.2999999999999998</c:v>
                </c:pt>
                <c:pt idx="42">
                  <c:v>2.4</c:v>
                </c:pt>
                <c:pt idx="43">
                  <c:v>2.5</c:v>
                </c:pt>
                <c:pt idx="44">
                  <c:v>2.6</c:v>
                </c:pt>
                <c:pt idx="45">
                  <c:v>2.7</c:v>
                </c:pt>
                <c:pt idx="46">
                  <c:v>2.8</c:v>
                </c:pt>
                <c:pt idx="47">
                  <c:v>2.9</c:v>
                </c:pt>
                <c:pt idx="48">
                  <c:v>3</c:v>
                </c:pt>
              </c:numCache>
            </c:numRef>
          </c:xVal>
          <c:yVal>
            <c:numRef>
              <c:f>Sheet6!$E$4:$E$52</c:f>
              <c:numCache>
                <c:formatCode>General</c:formatCode>
                <c:ptCount val="49"/>
                <c:pt idx="0">
                  <c:v>72.475863050000001</c:v>
                </c:pt>
                <c:pt idx="1">
                  <c:v>78.347822789999995</c:v>
                </c:pt>
                <c:pt idx="2">
                  <c:v>82.541542800000002</c:v>
                </c:pt>
                <c:pt idx="3">
                  <c:v>86.044684219999994</c:v>
                </c:pt>
                <c:pt idx="4">
                  <c:v>88.633506249999996</c:v>
                </c:pt>
                <c:pt idx="5">
                  <c:v>90.571817190000004</c:v>
                </c:pt>
                <c:pt idx="6">
                  <c:v>91.868986710000001</c:v>
                </c:pt>
                <c:pt idx="7">
                  <c:v>93.641588659999996</c:v>
                </c:pt>
                <c:pt idx="8">
                  <c:v>93.96744855</c:v>
                </c:pt>
                <c:pt idx="9">
                  <c:v>94.365455530000006</c:v>
                </c:pt>
                <c:pt idx="10">
                  <c:v>94.650775820000007</c:v>
                </c:pt>
                <c:pt idx="11">
                  <c:v>94.804059409999994</c:v>
                </c:pt>
                <c:pt idx="12">
                  <c:v>94.943654969999997</c:v>
                </c:pt>
                <c:pt idx="13">
                  <c:v>95.014880539999993</c:v>
                </c:pt>
                <c:pt idx="14">
                  <c:v>95.086007260000002</c:v>
                </c:pt>
                <c:pt idx="15">
                  <c:v>94.92168787</c:v>
                </c:pt>
                <c:pt idx="16">
                  <c:v>94.724177690000005</c:v>
                </c:pt>
                <c:pt idx="17">
                  <c:v>95.026718520000003</c:v>
                </c:pt>
                <c:pt idx="18">
                  <c:v>95.524695579999999</c:v>
                </c:pt>
                <c:pt idx="19">
                  <c:v>95.673421660000002</c:v>
                </c:pt>
                <c:pt idx="20">
                  <c:v>96.093537269999999</c:v>
                </c:pt>
                <c:pt idx="21">
                  <c:v>96.464291029999998</c:v>
                </c:pt>
                <c:pt idx="22">
                  <c:v>96.785391599999997</c:v>
                </c:pt>
                <c:pt idx="23">
                  <c:v>97.244935909999995</c:v>
                </c:pt>
                <c:pt idx="24">
                  <c:v>97.505805760000001</c:v>
                </c:pt>
                <c:pt idx="25">
                  <c:v>97.655034909999998</c:v>
                </c:pt>
                <c:pt idx="26">
                  <c:v>97.907778280000002</c:v>
                </c:pt>
                <c:pt idx="27">
                  <c:v>97.949557709999993</c:v>
                </c:pt>
                <c:pt idx="28">
                  <c:v>97.927555389999995</c:v>
                </c:pt>
                <c:pt idx="29">
                  <c:v>97.687549709999999</c:v>
                </c:pt>
                <c:pt idx="30">
                  <c:v>97.703250080000004</c:v>
                </c:pt>
                <c:pt idx="31">
                  <c:v>97.683072850000002</c:v>
                </c:pt>
                <c:pt idx="32">
                  <c:v>97.596981959999994</c:v>
                </c:pt>
                <c:pt idx="33">
                  <c:v>97.540843859999995</c:v>
                </c:pt>
                <c:pt idx="34">
                  <c:v>97.463256400000006</c:v>
                </c:pt>
                <c:pt idx="35">
                  <c:v>97.395611470000006</c:v>
                </c:pt>
                <c:pt idx="36">
                  <c:v>97.328552149999993</c:v>
                </c:pt>
                <c:pt idx="37">
                  <c:v>97.232274570000001</c:v>
                </c:pt>
                <c:pt idx="38">
                  <c:v>97.1564865</c:v>
                </c:pt>
                <c:pt idx="39">
                  <c:v>97.048710459999995</c:v>
                </c:pt>
                <c:pt idx="40">
                  <c:v>96.95879103</c:v>
                </c:pt>
                <c:pt idx="41">
                  <c:v>96.857185810000004</c:v>
                </c:pt>
                <c:pt idx="42">
                  <c:v>96.782307919999994</c:v>
                </c:pt>
                <c:pt idx="43">
                  <c:v>96.668443769999996</c:v>
                </c:pt>
                <c:pt idx="44">
                  <c:v>96.59283508</c:v>
                </c:pt>
                <c:pt idx="45">
                  <c:v>96.531008349999993</c:v>
                </c:pt>
                <c:pt idx="46">
                  <c:v>96.427279639999995</c:v>
                </c:pt>
                <c:pt idx="47">
                  <c:v>96.35685823</c:v>
                </c:pt>
                <c:pt idx="48">
                  <c:v>96.269467640000002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DD22-4520-A8BE-9BD0D1887FBA}"/>
            </c:ext>
          </c:extLst>
        </c:ser>
        <c:ser>
          <c:idx val="4"/>
          <c:order val="4"/>
          <c:tx>
            <c:v>Vin=3.8V, 25C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Sheet6!$A$4:$A$52</c:f>
              <c:numCache>
                <c:formatCode>General</c:formatCode>
                <c:ptCount val="49"/>
                <c:pt idx="0">
                  <c:v>1E-4</c:v>
                </c:pt>
                <c:pt idx="1">
                  <c:v>1.43845E-4</c:v>
                </c:pt>
                <c:pt idx="2">
                  <c:v>2.069138E-4</c:v>
                </c:pt>
                <c:pt idx="3">
                  <c:v>2.9763510000000001E-4</c:v>
                </c:pt>
                <c:pt idx="4">
                  <c:v>4.2813319999999999E-4</c:v>
                </c:pt>
                <c:pt idx="5">
                  <c:v>6.1584819999999996E-4</c:v>
                </c:pt>
                <c:pt idx="6">
                  <c:v>8.8586679999999997E-4</c:v>
                </c:pt>
                <c:pt idx="7">
                  <c:v>1.2742750000000001E-3</c:v>
                </c:pt>
                <c:pt idx="8">
                  <c:v>1.8329806999999999E-3</c:v>
                </c:pt>
                <c:pt idx="9">
                  <c:v>2.6366508999999998E-3</c:v>
                </c:pt>
                <c:pt idx="10">
                  <c:v>3.7926902000000001E-3</c:v>
                </c:pt>
                <c:pt idx="11">
                  <c:v>5.4555947999999996E-3</c:v>
                </c:pt>
                <c:pt idx="12">
                  <c:v>7.8475996999999992E-3</c:v>
                </c:pt>
                <c:pt idx="13">
                  <c:v>1.12883789E-2</c:v>
                </c:pt>
                <c:pt idx="14">
                  <c:v>1.6237767399999999E-2</c:v>
                </c:pt>
                <c:pt idx="15">
                  <c:v>2.33572147E-2</c:v>
                </c:pt>
                <c:pt idx="16">
                  <c:v>3.3598182900000002E-2</c:v>
                </c:pt>
                <c:pt idx="17">
                  <c:v>4.8329302400000003E-2</c:v>
                </c:pt>
                <c:pt idx="18">
                  <c:v>6.9519279599999997E-2</c:v>
                </c:pt>
                <c:pt idx="19">
                  <c:v>0.1</c:v>
                </c:pt>
                <c:pt idx="20">
                  <c:v>0.2</c:v>
                </c:pt>
                <c:pt idx="21">
                  <c:v>0.3</c:v>
                </c:pt>
                <c:pt idx="22">
                  <c:v>0.4</c:v>
                </c:pt>
                <c:pt idx="23">
                  <c:v>0.5</c:v>
                </c:pt>
                <c:pt idx="24">
                  <c:v>0.6</c:v>
                </c:pt>
                <c:pt idx="25">
                  <c:v>0.7</c:v>
                </c:pt>
                <c:pt idx="26">
                  <c:v>0.8</c:v>
                </c:pt>
                <c:pt idx="27">
                  <c:v>0.9</c:v>
                </c:pt>
                <c:pt idx="28">
                  <c:v>1</c:v>
                </c:pt>
                <c:pt idx="29">
                  <c:v>1.1000000000000001</c:v>
                </c:pt>
                <c:pt idx="30">
                  <c:v>1.2</c:v>
                </c:pt>
                <c:pt idx="31">
                  <c:v>1.3</c:v>
                </c:pt>
                <c:pt idx="32">
                  <c:v>1.4</c:v>
                </c:pt>
                <c:pt idx="33">
                  <c:v>1.5</c:v>
                </c:pt>
                <c:pt idx="34">
                  <c:v>1.6</c:v>
                </c:pt>
                <c:pt idx="35">
                  <c:v>1.7</c:v>
                </c:pt>
                <c:pt idx="36">
                  <c:v>1.8</c:v>
                </c:pt>
                <c:pt idx="37">
                  <c:v>1.9</c:v>
                </c:pt>
                <c:pt idx="38">
                  <c:v>2</c:v>
                </c:pt>
                <c:pt idx="39">
                  <c:v>2.1</c:v>
                </c:pt>
                <c:pt idx="40">
                  <c:v>2.2000000000000002</c:v>
                </c:pt>
                <c:pt idx="41">
                  <c:v>2.2999999999999998</c:v>
                </c:pt>
                <c:pt idx="42">
                  <c:v>2.4</c:v>
                </c:pt>
                <c:pt idx="43">
                  <c:v>2.5</c:v>
                </c:pt>
                <c:pt idx="44">
                  <c:v>2.6</c:v>
                </c:pt>
                <c:pt idx="45">
                  <c:v>2.7</c:v>
                </c:pt>
                <c:pt idx="46">
                  <c:v>2.8</c:v>
                </c:pt>
                <c:pt idx="47">
                  <c:v>2.9</c:v>
                </c:pt>
                <c:pt idx="48">
                  <c:v>3</c:v>
                </c:pt>
              </c:numCache>
            </c:numRef>
          </c:xVal>
          <c:yVal>
            <c:numRef>
              <c:f>Sheet6!$F$4:$F$52</c:f>
              <c:numCache>
                <c:formatCode>General</c:formatCode>
                <c:ptCount val="49"/>
                <c:pt idx="0">
                  <c:v>71.605282639999999</c:v>
                </c:pt>
                <c:pt idx="1">
                  <c:v>77.38244315</c:v>
                </c:pt>
                <c:pt idx="2">
                  <c:v>82.362944830000004</c:v>
                </c:pt>
                <c:pt idx="3">
                  <c:v>86.113885069999995</c:v>
                </c:pt>
                <c:pt idx="4">
                  <c:v>88.844380139999998</c:v>
                </c:pt>
                <c:pt idx="5">
                  <c:v>90.743728869999998</c:v>
                </c:pt>
                <c:pt idx="6">
                  <c:v>92.197277959999994</c:v>
                </c:pt>
                <c:pt idx="7">
                  <c:v>93.947921309999998</c:v>
                </c:pt>
                <c:pt idx="8">
                  <c:v>94.424965589999999</c:v>
                </c:pt>
                <c:pt idx="9">
                  <c:v>94.676190640000002</c:v>
                </c:pt>
                <c:pt idx="10">
                  <c:v>94.873666110000002</c:v>
                </c:pt>
                <c:pt idx="11">
                  <c:v>95.021396969999998</c:v>
                </c:pt>
                <c:pt idx="12">
                  <c:v>95.016106350000001</c:v>
                </c:pt>
                <c:pt idx="13">
                  <c:v>95.062573499999999</c:v>
                </c:pt>
                <c:pt idx="14">
                  <c:v>95.115161110000003</c:v>
                </c:pt>
                <c:pt idx="15">
                  <c:v>95.260816180000006</c:v>
                </c:pt>
                <c:pt idx="16">
                  <c:v>95.534647090000007</c:v>
                </c:pt>
                <c:pt idx="17">
                  <c:v>95.802049310000001</c:v>
                </c:pt>
                <c:pt idx="18">
                  <c:v>95.911927019999993</c:v>
                </c:pt>
                <c:pt idx="19">
                  <c:v>95.948908439999997</c:v>
                </c:pt>
                <c:pt idx="20">
                  <c:v>96.246526270000004</c:v>
                </c:pt>
                <c:pt idx="21">
                  <c:v>96.408884860000001</c:v>
                </c:pt>
                <c:pt idx="22">
                  <c:v>96.715181139999999</c:v>
                </c:pt>
                <c:pt idx="23">
                  <c:v>97.064871089999997</c:v>
                </c:pt>
                <c:pt idx="24">
                  <c:v>97.302321449999994</c:v>
                </c:pt>
                <c:pt idx="25">
                  <c:v>97.433035169999997</c:v>
                </c:pt>
                <c:pt idx="26">
                  <c:v>97.696251360000005</c:v>
                </c:pt>
                <c:pt idx="27">
                  <c:v>97.692967980000006</c:v>
                </c:pt>
                <c:pt idx="28">
                  <c:v>97.681468910000007</c:v>
                </c:pt>
                <c:pt idx="29">
                  <c:v>97.410195990000005</c:v>
                </c:pt>
                <c:pt idx="30">
                  <c:v>97.394824</c:v>
                </c:pt>
                <c:pt idx="31">
                  <c:v>97.326192300000002</c:v>
                </c:pt>
                <c:pt idx="32">
                  <c:v>97.223210280000004</c:v>
                </c:pt>
                <c:pt idx="33">
                  <c:v>97.180984929999994</c:v>
                </c:pt>
                <c:pt idx="34">
                  <c:v>97.087291289999996</c:v>
                </c:pt>
                <c:pt idx="35">
                  <c:v>96.984345989999994</c:v>
                </c:pt>
                <c:pt idx="36">
                  <c:v>96.867917379999994</c:v>
                </c:pt>
                <c:pt idx="37">
                  <c:v>96.743336069999998</c:v>
                </c:pt>
                <c:pt idx="38">
                  <c:v>96.613807129999998</c:v>
                </c:pt>
                <c:pt idx="39">
                  <c:v>96.453677290000002</c:v>
                </c:pt>
                <c:pt idx="40">
                  <c:v>96.320585980000004</c:v>
                </c:pt>
                <c:pt idx="41">
                  <c:v>96.178780090000004</c:v>
                </c:pt>
                <c:pt idx="42">
                  <c:v>96.05146191</c:v>
                </c:pt>
                <c:pt idx="43">
                  <c:v>95.919579060000004</c:v>
                </c:pt>
                <c:pt idx="44">
                  <c:v>95.798869060000001</c:v>
                </c:pt>
                <c:pt idx="45">
                  <c:v>95.694422869999997</c:v>
                </c:pt>
                <c:pt idx="46">
                  <c:v>95.599120369999994</c:v>
                </c:pt>
                <c:pt idx="47">
                  <c:v>95.471722459999995</c:v>
                </c:pt>
                <c:pt idx="48">
                  <c:v>95.374769749999999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DD22-4520-A8BE-9BD0D1887FBA}"/>
            </c:ext>
          </c:extLst>
        </c:ser>
        <c:ser>
          <c:idx val="7"/>
          <c:order val="5"/>
          <c:tx>
            <c:v>Vin=3.8V, 85C</c:v>
          </c:tx>
          <c:spPr>
            <a:ln w="19050" cap="rnd">
              <a:solidFill>
                <a:schemeClr val="accent1"/>
              </a:solidFill>
              <a:prstDash val="lgDashDot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Sheet6!$A$4:$A$52</c:f>
              <c:numCache>
                <c:formatCode>General</c:formatCode>
                <c:ptCount val="49"/>
                <c:pt idx="0">
                  <c:v>1E-4</c:v>
                </c:pt>
                <c:pt idx="1">
                  <c:v>1.43845E-4</c:v>
                </c:pt>
                <c:pt idx="2">
                  <c:v>2.069138E-4</c:v>
                </c:pt>
                <c:pt idx="3">
                  <c:v>2.9763510000000001E-4</c:v>
                </c:pt>
                <c:pt idx="4">
                  <c:v>4.2813319999999999E-4</c:v>
                </c:pt>
                <c:pt idx="5">
                  <c:v>6.1584819999999996E-4</c:v>
                </c:pt>
                <c:pt idx="6">
                  <c:v>8.8586679999999997E-4</c:v>
                </c:pt>
                <c:pt idx="7">
                  <c:v>1.2742750000000001E-3</c:v>
                </c:pt>
                <c:pt idx="8">
                  <c:v>1.8329806999999999E-3</c:v>
                </c:pt>
                <c:pt idx="9">
                  <c:v>2.6366508999999998E-3</c:v>
                </c:pt>
                <c:pt idx="10">
                  <c:v>3.7926902000000001E-3</c:v>
                </c:pt>
                <c:pt idx="11">
                  <c:v>5.4555947999999996E-3</c:v>
                </c:pt>
                <c:pt idx="12">
                  <c:v>7.8475996999999992E-3</c:v>
                </c:pt>
                <c:pt idx="13">
                  <c:v>1.12883789E-2</c:v>
                </c:pt>
                <c:pt idx="14">
                  <c:v>1.6237767399999999E-2</c:v>
                </c:pt>
                <c:pt idx="15">
                  <c:v>2.33572147E-2</c:v>
                </c:pt>
                <c:pt idx="16">
                  <c:v>3.3598182900000002E-2</c:v>
                </c:pt>
                <c:pt idx="17">
                  <c:v>4.8329302400000003E-2</c:v>
                </c:pt>
                <c:pt idx="18">
                  <c:v>6.9519279599999997E-2</c:v>
                </c:pt>
                <c:pt idx="19">
                  <c:v>0.1</c:v>
                </c:pt>
                <c:pt idx="20">
                  <c:v>0.2</c:v>
                </c:pt>
                <c:pt idx="21">
                  <c:v>0.3</c:v>
                </c:pt>
                <c:pt idx="22">
                  <c:v>0.4</c:v>
                </c:pt>
                <c:pt idx="23">
                  <c:v>0.5</c:v>
                </c:pt>
                <c:pt idx="24">
                  <c:v>0.6</c:v>
                </c:pt>
                <c:pt idx="25">
                  <c:v>0.7</c:v>
                </c:pt>
                <c:pt idx="26">
                  <c:v>0.8</c:v>
                </c:pt>
                <c:pt idx="27">
                  <c:v>0.9</c:v>
                </c:pt>
                <c:pt idx="28">
                  <c:v>1</c:v>
                </c:pt>
                <c:pt idx="29">
                  <c:v>1.1000000000000001</c:v>
                </c:pt>
                <c:pt idx="30">
                  <c:v>1.2</c:v>
                </c:pt>
                <c:pt idx="31">
                  <c:v>1.3</c:v>
                </c:pt>
                <c:pt idx="32">
                  <c:v>1.4</c:v>
                </c:pt>
                <c:pt idx="33">
                  <c:v>1.5</c:v>
                </c:pt>
                <c:pt idx="34">
                  <c:v>1.6</c:v>
                </c:pt>
                <c:pt idx="35">
                  <c:v>1.7</c:v>
                </c:pt>
                <c:pt idx="36">
                  <c:v>1.8</c:v>
                </c:pt>
                <c:pt idx="37">
                  <c:v>1.9</c:v>
                </c:pt>
                <c:pt idx="38">
                  <c:v>2</c:v>
                </c:pt>
                <c:pt idx="39">
                  <c:v>2.1</c:v>
                </c:pt>
                <c:pt idx="40">
                  <c:v>2.2000000000000002</c:v>
                </c:pt>
                <c:pt idx="41">
                  <c:v>2.2999999999999998</c:v>
                </c:pt>
                <c:pt idx="42">
                  <c:v>2.4</c:v>
                </c:pt>
                <c:pt idx="43">
                  <c:v>2.5</c:v>
                </c:pt>
                <c:pt idx="44">
                  <c:v>2.6</c:v>
                </c:pt>
                <c:pt idx="45">
                  <c:v>2.7</c:v>
                </c:pt>
                <c:pt idx="46">
                  <c:v>2.8</c:v>
                </c:pt>
                <c:pt idx="47">
                  <c:v>2.9</c:v>
                </c:pt>
                <c:pt idx="48">
                  <c:v>3</c:v>
                </c:pt>
              </c:numCache>
            </c:numRef>
          </c:xVal>
          <c:yVal>
            <c:numRef>
              <c:f>Sheet6!$G$4:$G$52</c:f>
              <c:numCache>
                <c:formatCode>General</c:formatCode>
                <c:ptCount val="49"/>
                <c:pt idx="0">
                  <c:v>69.276910180000002</c:v>
                </c:pt>
                <c:pt idx="1">
                  <c:v>75.487259910000006</c:v>
                </c:pt>
                <c:pt idx="2">
                  <c:v>80.750122919999995</c:v>
                </c:pt>
                <c:pt idx="3">
                  <c:v>84.648247159999997</c:v>
                </c:pt>
                <c:pt idx="4">
                  <c:v>87.751128710000003</c:v>
                </c:pt>
                <c:pt idx="5">
                  <c:v>89.921337089999994</c:v>
                </c:pt>
                <c:pt idx="6">
                  <c:v>91.474817000000002</c:v>
                </c:pt>
                <c:pt idx="7">
                  <c:v>93.262899379999993</c:v>
                </c:pt>
                <c:pt idx="8">
                  <c:v>93.939787809999999</c:v>
                </c:pt>
                <c:pt idx="9">
                  <c:v>94.326589159999997</c:v>
                </c:pt>
                <c:pt idx="10">
                  <c:v>94.59958082</c:v>
                </c:pt>
                <c:pt idx="11">
                  <c:v>94.751874549999997</c:v>
                </c:pt>
                <c:pt idx="12">
                  <c:v>94.887603740000003</c:v>
                </c:pt>
                <c:pt idx="13">
                  <c:v>94.952230360000001</c:v>
                </c:pt>
                <c:pt idx="14">
                  <c:v>95.066923990000006</c:v>
                </c:pt>
                <c:pt idx="15">
                  <c:v>95.27369822</c:v>
                </c:pt>
                <c:pt idx="16">
                  <c:v>95.541158370000005</c:v>
                </c:pt>
                <c:pt idx="17">
                  <c:v>95.715134480000003</c:v>
                </c:pt>
                <c:pt idx="18">
                  <c:v>95.778296780000005</c:v>
                </c:pt>
                <c:pt idx="19">
                  <c:v>95.823583670000005</c:v>
                </c:pt>
                <c:pt idx="20">
                  <c:v>96.141409300000007</c:v>
                </c:pt>
                <c:pt idx="21">
                  <c:v>96.361645559999999</c:v>
                </c:pt>
                <c:pt idx="22">
                  <c:v>96.554561120000002</c:v>
                </c:pt>
                <c:pt idx="23">
                  <c:v>96.790267749999998</c:v>
                </c:pt>
                <c:pt idx="24">
                  <c:v>97.112089870000005</c:v>
                </c:pt>
                <c:pt idx="25">
                  <c:v>97.218721880000004</c:v>
                </c:pt>
                <c:pt idx="26">
                  <c:v>97.494221620000005</c:v>
                </c:pt>
                <c:pt idx="27">
                  <c:v>97.500909680000007</c:v>
                </c:pt>
                <c:pt idx="28">
                  <c:v>97.433640490000002</c:v>
                </c:pt>
                <c:pt idx="29">
                  <c:v>97.170699880000001</c:v>
                </c:pt>
                <c:pt idx="30">
                  <c:v>97.065304269999999</c:v>
                </c:pt>
                <c:pt idx="31">
                  <c:v>97.029287850000003</c:v>
                </c:pt>
                <c:pt idx="32">
                  <c:v>96.902368179999996</c:v>
                </c:pt>
                <c:pt idx="33">
                  <c:v>96.804772799999995</c:v>
                </c:pt>
                <c:pt idx="34">
                  <c:v>96.671814330000004</c:v>
                </c:pt>
                <c:pt idx="35">
                  <c:v>96.548593440000005</c:v>
                </c:pt>
                <c:pt idx="36">
                  <c:v>96.384335789999994</c:v>
                </c:pt>
                <c:pt idx="37">
                  <c:v>96.228974449999995</c:v>
                </c:pt>
                <c:pt idx="38">
                  <c:v>96.011085710000003</c:v>
                </c:pt>
                <c:pt idx="39">
                  <c:v>95.84849758</c:v>
                </c:pt>
                <c:pt idx="40">
                  <c:v>95.623621630000002</c:v>
                </c:pt>
                <c:pt idx="41">
                  <c:v>95.476759659999999</c:v>
                </c:pt>
                <c:pt idx="42">
                  <c:v>95.32604164</c:v>
                </c:pt>
                <c:pt idx="43">
                  <c:v>95.151529440000004</c:v>
                </c:pt>
                <c:pt idx="44">
                  <c:v>95.050584009999994</c:v>
                </c:pt>
                <c:pt idx="45">
                  <c:v>94.927803260000005</c:v>
                </c:pt>
                <c:pt idx="46">
                  <c:v>94.794183070000003</c:v>
                </c:pt>
                <c:pt idx="47">
                  <c:v>94.650900960000001</c:v>
                </c:pt>
                <c:pt idx="48">
                  <c:v>94.542623789999993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5-DD22-4520-A8BE-9BD0D1887FBA}"/>
            </c:ext>
          </c:extLst>
        </c:ser>
        <c:ser>
          <c:idx val="2"/>
          <c:order val="6"/>
          <c:tx>
            <c:v>Vin=4.2V, -40C</c:v>
          </c:tx>
          <c:spPr>
            <a:ln w="19050" cap="rnd">
              <a:solidFill>
                <a:srgbClr val="00B050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 w="9525">
                <a:solidFill>
                  <a:srgbClr val="00B050"/>
                </a:solidFill>
              </a:ln>
              <a:effectLst/>
            </c:spPr>
          </c:marker>
          <c:xVal>
            <c:numRef>
              <c:f>Sheet6!$A$4:$A$52</c:f>
              <c:numCache>
                <c:formatCode>General</c:formatCode>
                <c:ptCount val="49"/>
                <c:pt idx="0">
                  <c:v>1E-4</c:v>
                </c:pt>
                <c:pt idx="1">
                  <c:v>1.43845E-4</c:v>
                </c:pt>
                <c:pt idx="2">
                  <c:v>2.069138E-4</c:v>
                </c:pt>
                <c:pt idx="3">
                  <c:v>2.9763510000000001E-4</c:v>
                </c:pt>
                <c:pt idx="4">
                  <c:v>4.2813319999999999E-4</c:v>
                </c:pt>
                <c:pt idx="5">
                  <c:v>6.1584819999999996E-4</c:v>
                </c:pt>
                <c:pt idx="6">
                  <c:v>8.8586679999999997E-4</c:v>
                </c:pt>
                <c:pt idx="7">
                  <c:v>1.2742750000000001E-3</c:v>
                </c:pt>
                <c:pt idx="8">
                  <c:v>1.8329806999999999E-3</c:v>
                </c:pt>
                <c:pt idx="9">
                  <c:v>2.6366508999999998E-3</c:v>
                </c:pt>
                <c:pt idx="10">
                  <c:v>3.7926902000000001E-3</c:v>
                </c:pt>
                <c:pt idx="11">
                  <c:v>5.4555947999999996E-3</c:v>
                </c:pt>
                <c:pt idx="12">
                  <c:v>7.8475996999999992E-3</c:v>
                </c:pt>
                <c:pt idx="13">
                  <c:v>1.12883789E-2</c:v>
                </c:pt>
                <c:pt idx="14">
                  <c:v>1.6237767399999999E-2</c:v>
                </c:pt>
                <c:pt idx="15">
                  <c:v>2.33572147E-2</c:v>
                </c:pt>
                <c:pt idx="16">
                  <c:v>3.3598182900000002E-2</c:v>
                </c:pt>
                <c:pt idx="17">
                  <c:v>4.8329302400000003E-2</c:v>
                </c:pt>
                <c:pt idx="18">
                  <c:v>6.9519279599999997E-2</c:v>
                </c:pt>
                <c:pt idx="19">
                  <c:v>0.1</c:v>
                </c:pt>
                <c:pt idx="20">
                  <c:v>0.2</c:v>
                </c:pt>
                <c:pt idx="21">
                  <c:v>0.3</c:v>
                </c:pt>
                <c:pt idx="22">
                  <c:v>0.4</c:v>
                </c:pt>
                <c:pt idx="23">
                  <c:v>0.5</c:v>
                </c:pt>
                <c:pt idx="24">
                  <c:v>0.6</c:v>
                </c:pt>
                <c:pt idx="25">
                  <c:v>0.7</c:v>
                </c:pt>
                <c:pt idx="26">
                  <c:v>0.8</c:v>
                </c:pt>
                <c:pt idx="27">
                  <c:v>0.9</c:v>
                </c:pt>
                <c:pt idx="28">
                  <c:v>1</c:v>
                </c:pt>
                <c:pt idx="29">
                  <c:v>1.1000000000000001</c:v>
                </c:pt>
                <c:pt idx="30">
                  <c:v>1.2</c:v>
                </c:pt>
                <c:pt idx="31">
                  <c:v>1.3</c:v>
                </c:pt>
                <c:pt idx="32">
                  <c:v>1.4</c:v>
                </c:pt>
                <c:pt idx="33">
                  <c:v>1.5</c:v>
                </c:pt>
                <c:pt idx="34">
                  <c:v>1.6</c:v>
                </c:pt>
                <c:pt idx="35">
                  <c:v>1.7</c:v>
                </c:pt>
                <c:pt idx="36">
                  <c:v>1.8</c:v>
                </c:pt>
                <c:pt idx="37">
                  <c:v>1.9</c:v>
                </c:pt>
                <c:pt idx="38">
                  <c:v>2</c:v>
                </c:pt>
                <c:pt idx="39">
                  <c:v>2.1</c:v>
                </c:pt>
                <c:pt idx="40">
                  <c:v>2.2000000000000002</c:v>
                </c:pt>
                <c:pt idx="41">
                  <c:v>2.2999999999999998</c:v>
                </c:pt>
                <c:pt idx="42">
                  <c:v>2.4</c:v>
                </c:pt>
                <c:pt idx="43">
                  <c:v>2.5</c:v>
                </c:pt>
                <c:pt idx="44">
                  <c:v>2.6</c:v>
                </c:pt>
                <c:pt idx="45">
                  <c:v>2.7</c:v>
                </c:pt>
                <c:pt idx="46">
                  <c:v>2.8</c:v>
                </c:pt>
                <c:pt idx="47">
                  <c:v>2.9</c:v>
                </c:pt>
                <c:pt idx="48">
                  <c:v>3</c:v>
                </c:pt>
              </c:numCache>
            </c:numRef>
          </c:xVal>
          <c:yVal>
            <c:numRef>
              <c:f>Sheet6!$H$4:$H$52</c:f>
              <c:numCache>
                <c:formatCode>General</c:formatCode>
                <c:ptCount val="49"/>
                <c:pt idx="0">
                  <c:v>72.599788779999997</c:v>
                </c:pt>
                <c:pt idx="1">
                  <c:v>78.371077009999993</c:v>
                </c:pt>
                <c:pt idx="2">
                  <c:v>82.955486690000001</c:v>
                </c:pt>
                <c:pt idx="3">
                  <c:v>86.553729000000004</c:v>
                </c:pt>
                <c:pt idx="4">
                  <c:v>89.049005789999995</c:v>
                </c:pt>
                <c:pt idx="5">
                  <c:v>91.038635529999993</c:v>
                </c:pt>
                <c:pt idx="6">
                  <c:v>92.435600469999997</c:v>
                </c:pt>
                <c:pt idx="7">
                  <c:v>94.189786729999994</c:v>
                </c:pt>
                <c:pt idx="8">
                  <c:v>94.666195799999997</c:v>
                </c:pt>
                <c:pt idx="9">
                  <c:v>95.046780699999999</c:v>
                </c:pt>
                <c:pt idx="10">
                  <c:v>95.239741109999997</c:v>
                </c:pt>
                <c:pt idx="11">
                  <c:v>95.341576869999997</c:v>
                </c:pt>
                <c:pt idx="12">
                  <c:v>95.51242207</c:v>
                </c:pt>
                <c:pt idx="13">
                  <c:v>95.576991300000003</c:v>
                </c:pt>
                <c:pt idx="14">
                  <c:v>95.632145309999999</c:v>
                </c:pt>
                <c:pt idx="15">
                  <c:v>95.689915600000006</c:v>
                </c:pt>
                <c:pt idx="16">
                  <c:v>95.772269690000002</c:v>
                </c:pt>
                <c:pt idx="17">
                  <c:v>95.521450689999995</c:v>
                </c:pt>
                <c:pt idx="18">
                  <c:v>95.947316220000005</c:v>
                </c:pt>
                <c:pt idx="19">
                  <c:v>96.203556270000007</c:v>
                </c:pt>
                <c:pt idx="20">
                  <c:v>96.597378770000006</c:v>
                </c:pt>
                <c:pt idx="21">
                  <c:v>96.93359323</c:v>
                </c:pt>
                <c:pt idx="22">
                  <c:v>97.280658299999999</c:v>
                </c:pt>
                <c:pt idx="23">
                  <c:v>97.723686069999999</c:v>
                </c:pt>
                <c:pt idx="24">
                  <c:v>97.949215910000007</c:v>
                </c:pt>
                <c:pt idx="25">
                  <c:v>98.087829940000006</c:v>
                </c:pt>
                <c:pt idx="26">
                  <c:v>98.170603159999999</c:v>
                </c:pt>
                <c:pt idx="27">
                  <c:v>98.426697169999997</c:v>
                </c:pt>
                <c:pt idx="28">
                  <c:v>98.38461006</c:v>
                </c:pt>
                <c:pt idx="29">
                  <c:v>98.168757200000002</c:v>
                </c:pt>
                <c:pt idx="30">
                  <c:v>98.182675860000003</c:v>
                </c:pt>
                <c:pt idx="31">
                  <c:v>98.107713369999999</c:v>
                </c:pt>
                <c:pt idx="32">
                  <c:v>98.100656779999994</c:v>
                </c:pt>
                <c:pt idx="33">
                  <c:v>98.0206345</c:v>
                </c:pt>
                <c:pt idx="34">
                  <c:v>97.985282830000003</c:v>
                </c:pt>
                <c:pt idx="35">
                  <c:v>97.926478840000001</c:v>
                </c:pt>
                <c:pt idx="36">
                  <c:v>97.878874429999996</c:v>
                </c:pt>
                <c:pt idx="37">
                  <c:v>97.811525200000005</c:v>
                </c:pt>
                <c:pt idx="38">
                  <c:v>97.76838703</c:v>
                </c:pt>
                <c:pt idx="39">
                  <c:v>97.700737970000006</c:v>
                </c:pt>
                <c:pt idx="40">
                  <c:v>97.584445419999994</c:v>
                </c:pt>
                <c:pt idx="41">
                  <c:v>97.532934519999998</c:v>
                </c:pt>
                <c:pt idx="42">
                  <c:v>97.447085689999994</c:v>
                </c:pt>
                <c:pt idx="43">
                  <c:v>97.346006799999998</c:v>
                </c:pt>
                <c:pt idx="44">
                  <c:v>97.271280399999995</c:v>
                </c:pt>
                <c:pt idx="45">
                  <c:v>97.221480260000007</c:v>
                </c:pt>
                <c:pt idx="46">
                  <c:v>97.116588340000007</c:v>
                </c:pt>
                <c:pt idx="47">
                  <c:v>97.061315669999999</c:v>
                </c:pt>
                <c:pt idx="48">
                  <c:v>96.983087040000001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6-DD22-4520-A8BE-9BD0D1887FBA}"/>
            </c:ext>
          </c:extLst>
        </c:ser>
        <c:ser>
          <c:idx val="5"/>
          <c:order val="7"/>
          <c:tx>
            <c:v>Vin=4.2V, 25C</c:v>
          </c:tx>
          <c:spPr>
            <a:ln w="19050" cap="rnd">
              <a:solidFill>
                <a:srgbClr val="00B050"/>
              </a:solidFill>
              <a:prstDash val="solid"/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 w="9525">
                <a:solidFill>
                  <a:srgbClr val="00B050"/>
                </a:solidFill>
              </a:ln>
              <a:effectLst/>
            </c:spPr>
          </c:marker>
          <c:xVal>
            <c:numRef>
              <c:f>Sheet6!$A$4:$A$52</c:f>
              <c:numCache>
                <c:formatCode>General</c:formatCode>
                <c:ptCount val="49"/>
                <c:pt idx="0">
                  <c:v>1E-4</c:v>
                </c:pt>
                <c:pt idx="1">
                  <c:v>1.43845E-4</c:v>
                </c:pt>
                <c:pt idx="2">
                  <c:v>2.069138E-4</c:v>
                </c:pt>
                <c:pt idx="3">
                  <c:v>2.9763510000000001E-4</c:v>
                </c:pt>
                <c:pt idx="4">
                  <c:v>4.2813319999999999E-4</c:v>
                </c:pt>
                <c:pt idx="5">
                  <c:v>6.1584819999999996E-4</c:v>
                </c:pt>
                <c:pt idx="6">
                  <c:v>8.8586679999999997E-4</c:v>
                </c:pt>
                <c:pt idx="7">
                  <c:v>1.2742750000000001E-3</c:v>
                </c:pt>
                <c:pt idx="8">
                  <c:v>1.8329806999999999E-3</c:v>
                </c:pt>
                <c:pt idx="9">
                  <c:v>2.6366508999999998E-3</c:v>
                </c:pt>
                <c:pt idx="10">
                  <c:v>3.7926902000000001E-3</c:v>
                </c:pt>
                <c:pt idx="11">
                  <c:v>5.4555947999999996E-3</c:v>
                </c:pt>
                <c:pt idx="12">
                  <c:v>7.8475996999999992E-3</c:v>
                </c:pt>
                <c:pt idx="13">
                  <c:v>1.12883789E-2</c:v>
                </c:pt>
                <c:pt idx="14">
                  <c:v>1.6237767399999999E-2</c:v>
                </c:pt>
                <c:pt idx="15">
                  <c:v>2.33572147E-2</c:v>
                </c:pt>
                <c:pt idx="16">
                  <c:v>3.3598182900000002E-2</c:v>
                </c:pt>
                <c:pt idx="17">
                  <c:v>4.8329302400000003E-2</c:v>
                </c:pt>
                <c:pt idx="18">
                  <c:v>6.9519279599999997E-2</c:v>
                </c:pt>
                <c:pt idx="19">
                  <c:v>0.1</c:v>
                </c:pt>
                <c:pt idx="20">
                  <c:v>0.2</c:v>
                </c:pt>
                <c:pt idx="21">
                  <c:v>0.3</c:v>
                </c:pt>
                <c:pt idx="22">
                  <c:v>0.4</c:v>
                </c:pt>
                <c:pt idx="23">
                  <c:v>0.5</c:v>
                </c:pt>
                <c:pt idx="24">
                  <c:v>0.6</c:v>
                </c:pt>
                <c:pt idx="25">
                  <c:v>0.7</c:v>
                </c:pt>
                <c:pt idx="26">
                  <c:v>0.8</c:v>
                </c:pt>
                <c:pt idx="27">
                  <c:v>0.9</c:v>
                </c:pt>
                <c:pt idx="28">
                  <c:v>1</c:v>
                </c:pt>
                <c:pt idx="29">
                  <c:v>1.1000000000000001</c:v>
                </c:pt>
                <c:pt idx="30">
                  <c:v>1.2</c:v>
                </c:pt>
                <c:pt idx="31">
                  <c:v>1.3</c:v>
                </c:pt>
                <c:pt idx="32">
                  <c:v>1.4</c:v>
                </c:pt>
                <c:pt idx="33">
                  <c:v>1.5</c:v>
                </c:pt>
                <c:pt idx="34">
                  <c:v>1.6</c:v>
                </c:pt>
                <c:pt idx="35">
                  <c:v>1.7</c:v>
                </c:pt>
                <c:pt idx="36">
                  <c:v>1.8</c:v>
                </c:pt>
                <c:pt idx="37">
                  <c:v>1.9</c:v>
                </c:pt>
                <c:pt idx="38">
                  <c:v>2</c:v>
                </c:pt>
                <c:pt idx="39">
                  <c:v>2.1</c:v>
                </c:pt>
                <c:pt idx="40">
                  <c:v>2.2000000000000002</c:v>
                </c:pt>
                <c:pt idx="41">
                  <c:v>2.2999999999999998</c:v>
                </c:pt>
                <c:pt idx="42">
                  <c:v>2.4</c:v>
                </c:pt>
                <c:pt idx="43">
                  <c:v>2.5</c:v>
                </c:pt>
                <c:pt idx="44">
                  <c:v>2.6</c:v>
                </c:pt>
                <c:pt idx="45">
                  <c:v>2.7</c:v>
                </c:pt>
                <c:pt idx="46">
                  <c:v>2.8</c:v>
                </c:pt>
                <c:pt idx="47">
                  <c:v>2.9</c:v>
                </c:pt>
                <c:pt idx="48">
                  <c:v>3</c:v>
                </c:pt>
              </c:numCache>
            </c:numRef>
          </c:xVal>
          <c:yVal>
            <c:numRef>
              <c:f>Sheet6!$I$4:$I$52</c:f>
              <c:numCache>
                <c:formatCode>General</c:formatCode>
                <c:ptCount val="49"/>
                <c:pt idx="0">
                  <c:v>72.334501070000002</c:v>
                </c:pt>
                <c:pt idx="1">
                  <c:v>77.886335290000005</c:v>
                </c:pt>
                <c:pt idx="2">
                  <c:v>83.019418580000007</c:v>
                </c:pt>
                <c:pt idx="3">
                  <c:v>86.508199309999995</c:v>
                </c:pt>
                <c:pt idx="4">
                  <c:v>89.354704569999996</c:v>
                </c:pt>
                <c:pt idx="5">
                  <c:v>91.437091100000004</c:v>
                </c:pt>
                <c:pt idx="6">
                  <c:v>92.914286020000006</c:v>
                </c:pt>
                <c:pt idx="7">
                  <c:v>94.63504399</c:v>
                </c:pt>
                <c:pt idx="8">
                  <c:v>95.187481969999993</c:v>
                </c:pt>
                <c:pt idx="9">
                  <c:v>95.545499849999999</c:v>
                </c:pt>
                <c:pt idx="10">
                  <c:v>95.8369778</c:v>
                </c:pt>
                <c:pt idx="11">
                  <c:v>96.002228200000005</c:v>
                </c:pt>
                <c:pt idx="12">
                  <c:v>96.135978390000005</c:v>
                </c:pt>
                <c:pt idx="13">
                  <c:v>96.216845950000007</c:v>
                </c:pt>
                <c:pt idx="14">
                  <c:v>96.245537299999995</c:v>
                </c:pt>
                <c:pt idx="15">
                  <c:v>96.029569390000006</c:v>
                </c:pt>
                <c:pt idx="16">
                  <c:v>96.021776849999995</c:v>
                </c:pt>
                <c:pt idx="17">
                  <c:v>96.275878610000007</c:v>
                </c:pt>
                <c:pt idx="18">
                  <c:v>96.53064578</c:v>
                </c:pt>
                <c:pt idx="19">
                  <c:v>96.560214119999998</c:v>
                </c:pt>
                <c:pt idx="20">
                  <c:v>96.841524860000007</c:v>
                </c:pt>
                <c:pt idx="21">
                  <c:v>97.077632719999997</c:v>
                </c:pt>
                <c:pt idx="22">
                  <c:v>97.274159580000003</c:v>
                </c:pt>
                <c:pt idx="23">
                  <c:v>97.586607610000002</c:v>
                </c:pt>
                <c:pt idx="24">
                  <c:v>97.790835869999995</c:v>
                </c:pt>
                <c:pt idx="25">
                  <c:v>97.913103550000002</c:v>
                </c:pt>
                <c:pt idx="26">
                  <c:v>97.976149329999998</c:v>
                </c:pt>
                <c:pt idx="27">
                  <c:v>98.176130319999999</c:v>
                </c:pt>
                <c:pt idx="28">
                  <c:v>98.198390459999999</c:v>
                </c:pt>
                <c:pt idx="29">
                  <c:v>97.934681310000002</c:v>
                </c:pt>
                <c:pt idx="30">
                  <c:v>97.880359159999998</c:v>
                </c:pt>
                <c:pt idx="31">
                  <c:v>97.831948620000006</c:v>
                </c:pt>
                <c:pt idx="32">
                  <c:v>97.799123589999994</c:v>
                </c:pt>
                <c:pt idx="33">
                  <c:v>97.773240270000002</c:v>
                </c:pt>
                <c:pt idx="34">
                  <c:v>97.697642160000001</c:v>
                </c:pt>
                <c:pt idx="35">
                  <c:v>97.61696603</c:v>
                </c:pt>
                <c:pt idx="36">
                  <c:v>97.531443839999994</c:v>
                </c:pt>
                <c:pt idx="37">
                  <c:v>97.444824800000006</c:v>
                </c:pt>
                <c:pt idx="38">
                  <c:v>97.348478589999999</c:v>
                </c:pt>
                <c:pt idx="39">
                  <c:v>97.216780650000004</c:v>
                </c:pt>
                <c:pt idx="40">
                  <c:v>97.127428399999999</c:v>
                </c:pt>
                <c:pt idx="41">
                  <c:v>97.000461389999998</c:v>
                </c:pt>
                <c:pt idx="42">
                  <c:v>96.871374399999993</c:v>
                </c:pt>
                <c:pt idx="43">
                  <c:v>96.781202019999995</c:v>
                </c:pt>
                <c:pt idx="44">
                  <c:v>96.658616159999994</c:v>
                </c:pt>
                <c:pt idx="45">
                  <c:v>96.554965260000003</c:v>
                </c:pt>
                <c:pt idx="46">
                  <c:v>96.448336870000006</c:v>
                </c:pt>
                <c:pt idx="47">
                  <c:v>96.359600929999999</c:v>
                </c:pt>
                <c:pt idx="48">
                  <c:v>96.256473279999994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7-DD22-4520-A8BE-9BD0D1887FBA}"/>
            </c:ext>
          </c:extLst>
        </c:ser>
        <c:ser>
          <c:idx val="8"/>
          <c:order val="8"/>
          <c:tx>
            <c:v>Vin=4.2V, 85C</c:v>
          </c:tx>
          <c:spPr>
            <a:ln w="19050" cap="rnd">
              <a:solidFill>
                <a:srgbClr val="00B050"/>
              </a:solidFill>
              <a:prstDash val="lgDashDotDot"/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 w="9525">
                <a:solidFill>
                  <a:srgbClr val="00B050"/>
                </a:solidFill>
              </a:ln>
              <a:effectLst/>
            </c:spPr>
          </c:marker>
          <c:xVal>
            <c:numRef>
              <c:f>Sheet6!$A$4:$A$52</c:f>
              <c:numCache>
                <c:formatCode>General</c:formatCode>
                <c:ptCount val="49"/>
                <c:pt idx="0">
                  <c:v>1E-4</c:v>
                </c:pt>
                <c:pt idx="1">
                  <c:v>1.43845E-4</c:v>
                </c:pt>
                <c:pt idx="2">
                  <c:v>2.069138E-4</c:v>
                </c:pt>
                <c:pt idx="3">
                  <c:v>2.9763510000000001E-4</c:v>
                </c:pt>
                <c:pt idx="4">
                  <c:v>4.2813319999999999E-4</c:v>
                </c:pt>
                <c:pt idx="5">
                  <c:v>6.1584819999999996E-4</c:v>
                </c:pt>
                <c:pt idx="6">
                  <c:v>8.8586679999999997E-4</c:v>
                </c:pt>
                <c:pt idx="7">
                  <c:v>1.2742750000000001E-3</c:v>
                </c:pt>
                <c:pt idx="8">
                  <c:v>1.8329806999999999E-3</c:v>
                </c:pt>
                <c:pt idx="9">
                  <c:v>2.6366508999999998E-3</c:v>
                </c:pt>
                <c:pt idx="10">
                  <c:v>3.7926902000000001E-3</c:v>
                </c:pt>
                <c:pt idx="11">
                  <c:v>5.4555947999999996E-3</c:v>
                </c:pt>
                <c:pt idx="12">
                  <c:v>7.8475996999999992E-3</c:v>
                </c:pt>
                <c:pt idx="13">
                  <c:v>1.12883789E-2</c:v>
                </c:pt>
                <c:pt idx="14">
                  <c:v>1.6237767399999999E-2</c:v>
                </c:pt>
                <c:pt idx="15">
                  <c:v>2.33572147E-2</c:v>
                </c:pt>
                <c:pt idx="16">
                  <c:v>3.3598182900000002E-2</c:v>
                </c:pt>
                <c:pt idx="17">
                  <c:v>4.8329302400000003E-2</c:v>
                </c:pt>
                <c:pt idx="18">
                  <c:v>6.9519279599999997E-2</c:v>
                </c:pt>
                <c:pt idx="19">
                  <c:v>0.1</c:v>
                </c:pt>
                <c:pt idx="20">
                  <c:v>0.2</c:v>
                </c:pt>
                <c:pt idx="21">
                  <c:v>0.3</c:v>
                </c:pt>
                <c:pt idx="22">
                  <c:v>0.4</c:v>
                </c:pt>
                <c:pt idx="23">
                  <c:v>0.5</c:v>
                </c:pt>
                <c:pt idx="24">
                  <c:v>0.6</c:v>
                </c:pt>
                <c:pt idx="25">
                  <c:v>0.7</c:v>
                </c:pt>
                <c:pt idx="26">
                  <c:v>0.8</c:v>
                </c:pt>
                <c:pt idx="27">
                  <c:v>0.9</c:v>
                </c:pt>
                <c:pt idx="28">
                  <c:v>1</c:v>
                </c:pt>
                <c:pt idx="29">
                  <c:v>1.1000000000000001</c:v>
                </c:pt>
                <c:pt idx="30">
                  <c:v>1.2</c:v>
                </c:pt>
                <c:pt idx="31">
                  <c:v>1.3</c:v>
                </c:pt>
                <c:pt idx="32">
                  <c:v>1.4</c:v>
                </c:pt>
                <c:pt idx="33">
                  <c:v>1.5</c:v>
                </c:pt>
                <c:pt idx="34">
                  <c:v>1.6</c:v>
                </c:pt>
                <c:pt idx="35">
                  <c:v>1.7</c:v>
                </c:pt>
                <c:pt idx="36">
                  <c:v>1.8</c:v>
                </c:pt>
                <c:pt idx="37">
                  <c:v>1.9</c:v>
                </c:pt>
                <c:pt idx="38">
                  <c:v>2</c:v>
                </c:pt>
                <c:pt idx="39">
                  <c:v>2.1</c:v>
                </c:pt>
                <c:pt idx="40">
                  <c:v>2.2000000000000002</c:v>
                </c:pt>
                <c:pt idx="41">
                  <c:v>2.2999999999999998</c:v>
                </c:pt>
                <c:pt idx="42">
                  <c:v>2.4</c:v>
                </c:pt>
                <c:pt idx="43">
                  <c:v>2.5</c:v>
                </c:pt>
                <c:pt idx="44">
                  <c:v>2.6</c:v>
                </c:pt>
                <c:pt idx="45">
                  <c:v>2.7</c:v>
                </c:pt>
                <c:pt idx="46">
                  <c:v>2.8</c:v>
                </c:pt>
                <c:pt idx="47">
                  <c:v>2.9</c:v>
                </c:pt>
                <c:pt idx="48">
                  <c:v>3</c:v>
                </c:pt>
              </c:numCache>
            </c:numRef>
          </c:xVal>
          <c:yVal>
            <c:numRef>
              <c:f>Sheet6!$J$4:$J$52</c:f>
              <c:numCache>
                <c:formatCode>General</c:formatCode>
                <c:ptCount val="49"/>
                <c:pt idx="0">
                  <c:v>69.201107320000006</c:v>
                </c:pt>
                <c:pt idx="1">
                  <c:v>75.820694889999999</c:v>
                </c:pt>
                <c:pt idx="2">
                  <c:v>81.115894400000002</c:v>
                </c:pt>
                <c:pt idx="3">
                  <c:v>85.269672240000006</c:v>
                </c:pt>
                <c:pt idx="4">
                  <c:v>88.387211239999999</c:v>
                </c:pt>
                <c:pt idx="5">
                  <c:v>90.646797680000006</c:v>
                </c:pt>
                <c:pt idx="6">
                  <c:v>92.279326370000007</c:v>
                </c:pt>
                <c:pt idx="7">
                  <c:v>94.299048380000002</c:v>
                </c:pt>
                <c:pt idx="8">
                  <c:v>94.896983169999999</c:v>
                </c:pt>
                <c:pt idx="9">
                  <c:v>95.317071189999993</c:v>
                </c:pt>
                <c:pt idx="10">
                  <c:v>95.589522810000005</c:v>
                </c:pt>
                <c:pt idx="11">
                  <c:v>95.836147530000005</c:v>
                </c:pt>
                <c:pt idx="12">
                  <c:v>96.013749989999994</c:v>
                </c:pt>
                <c:pt idx="13">
                  <c:v>96.107209150000003</c:v>
                </c:pt>
                <c:pt idx="14">
                  <c:v>96.139304539999998</c:v>
                </c:pt>
                <c:pt idx="15">
                  <c:v>96.012905480000001</c:v>
                </c:pt>
                <c:pt idx="16">
                  <c:v>96.004940619999999</c:v>
                </c:pt>
                <c:pt idx="17">
                  <c:v>96.239724820000006</c:v>
                </c:pt>
                <c:pt idx="18">
                  <c:v>96.458181429999996</c:v>
                </c:pt>
                <c:pt idx="19">
                  <c:v>96.48448277</c:v>
                </c:pt>
                <c:pt idx="20">
                  <c:v>96.781355180000006</c:v>
                </c:pt>
                <c:pt idx="21">
                  <c:v>96.914931449999997</c:v>
                </c:pt>
                <c:pt idx="22">
                  <c:v>97.154035960000002</c:v>
                </c:pt>
                <c:pt idx="23">
                  <c:v>97.350821449999998</c:v>
                </c:pt>
                <c:pt idx="24">
                  <c:v>97.647867309999995</c:v>
                </c:pt>
                <c:pt idx="25">
                  <c:v>97.751578989999999</c:v>
                </c:pt>
                <c:pt idx="26">
                  <c:v>97.795780679999993</c:v>
                </c:pt>
                <c:pt idx="27">
                  <c:v>97.97683456</c:v>
                </c:pt>
                <c:pt idx="28">
                  <c:v>98.009196250000002</c:v>
                </c:pt>
                <c:pt idx="29">
                  <c:v>97.741919390000007</c:v>
                </c:pt>
                <c:pt idx="30">
                  <c:v>97.638691649999998</c:v>
                </c:pt>
                <c:pt idx="31">
                  <c:v>97.606238099999999</c:v>
                </c:pt>
                <c:pt idx="32">
                  <c:v>97.529633700000005</c:v>
                </c:pt>
                <c:pt idx="33">
                  <c:v>97.472057989999996</c:v>
                </c:pt>
                <c:pt idx="34">
                  <c:v>97.374060380000003</c:v>
                </c:pt>
                <c:pt idx="35">
                  <c:v>97.282804960000007</c:v>
                </c:pt>
                <c:pt idx="36">
                  <c:v>97.186720260000001</c:v>
                </c:pt>
                <c:pt idx="37">
                  <c:v>97.063601259999999</c:v>
                </c:pt>
                <c:pt idx="38">
                  <c:v>96.94575743</c:v>
                </c:pt>
                <c:pt idx="39">
                  <c:v>96.798523079999995</c:v>
                </c:pt>
                <c:pt idx="40">
                  <c:v>96.669726319999995</c:v>
                </c:pt>
                <c:pt idx="41">
                  <c:v>96.504649999999998</c:v>
                </c:pt>
                <c:pt idx="42">
                  <c:v>96.35489312</c:v>
                </c:pt>
                <c:pt idx="43">
                  <c:v>96.189400210000002</c:v>
                </c:pt>
                <c:pt idx="44">
                  <c:v>96.024004309999995</c:v>
                </c:pt>
                <c:pt idx="45">
                  <c:v>95.91217838</c:v>
                </c:pt>
                <c:pt idx="46">
                  <c:v>95.788938439999995</c:v>
                </c:pt>
                <c:pt idx="47">
                  <c:v>95.680408189999994</c:v>
                </c:pt>
                <c:pt idx="48">
                  <c:v>95.579778329999996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8-DD22-4520-A8BE-9BD0D1887F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3270080"/>
        <c:axId val="1711214224"/>
      </c:scatterChart>
      <c:valAx>
        <c:axId val="213270080"/>
        <c:scaling>
          <c:logBase val="10"/>
          <c:orientation val="minMax"/>
          <c:max val="3"/>
          <c:min val="1.0000000000000003E-4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Iout (A)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1214224"/>
        <c:crosses val="autoZero"/>
        <c:crossBetween val="midCat"/>
      </c:valAx>
      <c:valAx>
        <c:axId val="1711214224"/>
        <c:scaling>
          <c:orientation val="minMax"/>
          <c:max val="100"/>
          <c:min val="6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Efficiency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27008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TPS61022, 5Vout,</a:t>
            </a:r>
            <a:r>
              <a:rPr lang="en-US" sz="1800" baseline="0"/>
              <a:t> FPW</a:t>
            </a:r>
            <a:r>
              <a:rPr lang="en-US" sz="1800"/>
              <a:t>M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v>Vin=2.5V, -40C</c:v>
          </c:tx>
          <c:spPr>
            <a:ln w="19050" cap="rnd">
              <a:solidFill>
                <a:schemeClr val="accent2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'Sheet6 (2)'!$A$4:$A$52</c:f>
              <c:numCache>
                <c:formatCode>General</c:formatCode>
                <c:ptCount val="49"/>
                <c:pt idx="0">
                  <c:v>1E-4</c:v>
                </c:pt>
                <c:pt idx="1">
                  <c:v>1.43845E-4</c:v>
                </c:pt>
                <c:pt idx="2">
                  <c:v>2.069138E-4</c:v>
                </c:pt>
                <c:pt idx="3">
                  <c:v>2.9763510000000001E-4</c:v>
                </c:pt>
                <c:pt idx="4">
                  <c:v>4.2813319999999999E-4</c:v>
                </c:pt>
                <c:pt idx="5">
                  <c:v>6.1584819999999996E-4</c:v>
                </c:pt>
                <c:pt idx="6">
                  <c:v>8.8586679999999997E-4</c:v>
                </c:pt>
                <c:pt idx="7">
                  <c:v>1.2742750000000001E-3</c:v>
                </c:pt>
                <c:pt idx="8">
                  <c:v>1.8329806999999999E-3</c:v>
                </c:pt>
                <c:pt idx="9">
                  <c:v>2.6366508999999998E-3</c:v>
                </c:pt>
                <c:pt idx="10">
                  <c:v>3.7926902000000001E-3</c:v>
                </c:pt>
                <c:pt idx="11">
                  <c:v>5.4555947999999996E-3</c:v>
                </c:pt>
                <c:pt idx="12">
                  <c:v>7.8475996999999992E-3</c:v>
                </c:pt>
                <c:pt idx="13">
                  <c:v>1.12883789E-2</c:v>
                </c:pt>
                <c:pt idx="14">
                  <c:v>1.6237767399999999E-2</c:v>
                </c:pt>
                <c:pt idx="15">
                  <c:v>2.33572147E-2</c:v>
                </c:pt>
                <c:pt idx="16">
                  <c:v>3.3598182900000002E-2</c:v>
                </c:pt>
                <c:pt idx="17">
                  <c:v>4.8329302400000003E-2</c:v>
                </c:pt>
                <c:pt idx="18">
                  <c:v>6.9519279599999997E-2</c:v>
                </c:pt>
                <c:pt idx="19">
                  <c:v>0.1</c:v>
                </c:pt>
                <c:pt idx="20">
                  <c:v>0.2</c:v>
                </c:pt>
                <c:pt idx="21">
                  <c:v>0.3</c:v>
                </c:pt>
                <c:pt idx="22">
                  <c:v>0.4</c:v>
                </c:pt>
                <c:pt idx="23">
                  <c:v>0.5</c:v>
                </c:pt>
                <c:pt idx="24">
                  <c:v>0.6</c:v>
                </c:pt>
                <c:pt idx="25">
                  <c:v>0.7</c:v>
                </c:pt>
                <c:pt idx="26">
                  <c:v>0.8</c:v>
                </c:pt>
                <c:pt idx="27">
                  <c:v>0.9</c:v>
                </c:pt>
                <c:pt idx="28">
                  <c:v>1</c:v>
                </c:pt>
                <c:pt idx="29">
                  <c:v>1.1000000000000001</c:v>
                </c:pt>
                <c:pt idx="30">
                  <c:v>1.2</c:v>
                </c:pt>
                <c:pt idx="31">
                  <c:v>1.3</c:v>
                </c:pt>
                <c:pt idx="32">
                  <c:v>1.4</c:v>
                </c:pt>
                <c:pt idx="33">
                  <c:v>1.5</c:v>
                </c:pt>
                <c:pt idx="34">
                  <c:v>1.6</c:v>
                </c:pt>
                <c:pt idx="35">
                  <c:v>1.7</c:v>
                </c:pt>
                <c:pt idx="36">
                  <c:v>1.8</c:v>
                </c:pt>
                <c:pt idx="37">
                  <c:v>1.9</c:v>
                </c:pt>
                <c:pt idx="38">
                  <c:v>2</c:v>
                </c:pt>
                <c:pt idx="39">
                  <c:v>2.1</c:v>
                </c:pt>
                <c:pt idx="40">
                  <c:v>2.2000000000000002</c:v>
                </c:pt>
                <c:pt idx="41">
                  <c:v>2.2999999999999998</c:v>
                </c:pt>
                <c:pt idx="42">
                  <c:v>2.4</c:v>
                </c:pt>
                <c:pt idx="43">
                  <c:v>2.5</c:v>
                </c:pt>
                <c:pt idx="44">
                  <c:v>2.6</c:v>
                </c:pt>
                <c:pt idx="45">
                  <c:v>2.7</c:v>
                </c:pt>
                <c:pt idx="46">
                  <c:v>2.8</c:v>
                </c:pt>
                <c:pt idx="47">
                  <c:v>2.9</c:v>
                </c:pt>
                <c:pt idx="48">
                  <c:v>3</c:v>
                </c:pt>
              </c:numCache>
            </c:numRef>
          </c:xVal>
          <c:yVal>
            <c:numRef>
              <c:f>'Sheet6 (2)'!$B$4:$B$52</c:f>
              <c:numCache>
                <c:formatCode>General</c:formatCode>
                <c:ptCount val="49"/>
                <c:pt idx="0">
                  <c:v>0.71441029290000002</c:v>
                </c:pt>
                <c:pt idx="1">
                  <c:v>1.024114261</c:v>
                </c:pt>
                <c:pt idx="2">
                  <c:v>1.4683748750000001</c:v>
                </c:pt>
                <c:pt idx="3">
                  <c:v>2.1000970589999999</c:v>
                </c:pt>
                <c:pt idx="4">
                  <c:v>2.9946720419999999</c:v>
                </c:pt>
                <c:pt idx="5">
                  <c:v>4.2536866399999997</c:v>
                </c:pt>
                <c:pt idx="6">
                  <c:v>6.0081724809999999</c:v>
                </c:pt>
                <c:pt idx="7">
                  <c:v>8.4108494179999997</c:v>
                </c:pt>
                <c:pt idx="8">
                  <c:v>11.67818035</c:v>
                </c:pt>
                <c:pt idx="9">
                  <c:v>15.98466369</c:v>
                </c:pt>
                <c:pt idx="10">
                  <c:v>21.493483340000001</c:v>
                </c:pt>
                <c:pt idx="11">
                  <c:v>28.211784470000001</c:v>
                </c:pt>
                <c:pt idx="12">
                  <c:v>36.068761049999999</c:v>
                </c:pt>
                <c:pt idx="13">
                  <c:v>44.713649150000002</c:v>
                </c:pt>
                <c:pt idx="14">
                  <c:v>53.755693770000001</c:v>
                </c:pt>
                <c:pt idx="15">
                  <c:v>61.303334560000003</c:v>
                </c:pt>
                <c:pt idx="16">
                  <c:v>69.380235709999994</c:v>
                </c:pt>
                <c:pt idx="17">
                  <c:v>76.944184969999995</c:v>
                </c:pt>
                <c:pt idx="18">
                  <c:v>82.769258590000007</c:v>
                </c:pt>
                <c:pt idx="19">
                  <c:v>87.263762040000003</c:v>
                </c:pt>
                <c:pt idx="20">
                  <c:v>92.813462470000005</c:v>
                </c:pt>
                <c:pt idx="21">
                  <c:v>94.445737660000006</c:v>
                </c:pt>
                <c:pt idx="22">
                  <c:v>95.196163920000004</c:v>
                </c:pt>
                <c:pt idx="23">
                  <c:v>95.532421369999994</c:v>
                </c:pt>
                <c:pt idx="24">
                  <c:v>95.848140830000006</c:v>
                </c:pt>
                <c:pt idx="25">
                  <c:v>95.909756200000004</c:v>
                </c:pt>
                <c:pt idx="26">
                  <c:v>95.829004990000001</c:v>
                </c:pt>
                <c:pt idx="27">
                  <c:v>95.750737090000001</c:v>
                </c:pt>
                <c:pt idx="28">
                  <c:v>95.621273239999994</c:v>
                </c:pt>
                <c:pt idx="29">
                  <c:v>95.402094649999995</c:v>
                </c:pt>
                <c:pt idx="30">
                  <c:v>95.331852580000003</c:v>
                </c:pt>
                <c:pt idx="31">
                  <c:v>95.200117469999995</c:v>
                </c:pt>
                <c:pt idx="32">
                  <c:v>95.071172430000004</c:v>
                </c:pt>
                <c:pt idx="33">
                  <c:v>94.938723269999997</c:v>
                </c:pt>
                <c:pt idx="34">
                  <c:v>94.743538889999996</c:v>
                </c:pt>
                <c:pt idx="35">
                  <c:v>94.591451820000003</c:v>
                </c:pt>
                <c:pt idx="36">
                  <c:v>94.445253489999999</c:v>
                </c:pt>
                <c:pt idx="37">
                  <c:v>94.268484599999994</c:v>
                </c:pt>
                <c:pt idx="38">
                  <c:v>94.097825040000004</c:v>
                </c:pt>
                <c:pt idx="39">
                  <c:v>93.928266609999994</c:v>
                </c:pt>
                <c:pt idx="40">
                  <c:v>93.766144920000002</c:v>
                </c:pt>
                <c:pt idx="41">
                  <c:v>93.596184539999996</c:v>
                </c:pt>
                <c:pt idx="42">
                  <c:v>93.426703599999996</c:v>
                </c:pt>
                <c:pt idx="43">
                  <c:v>93.222286819999994</c:v>
                </c:pt>
                <c:pt idx="44">
                  <c:v>93.057848770000007</c:v>
                </c:pt>
                <c:pt idx="45">
                  <c:v>92.862895030000004</c:v>
                </c:pt>
                <c:pt idx="46">
                  <c:v>92.669212810000005</c:v>
                </c:pt>
                <c:pt idx="47">
                  <c:v>92.46779137</c:v>
                </c:pt>
                <c:pt idx="48">
                  <c:v>92.289798300000001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5E5-4912-B3A9-4405BD5EC881}"/>
            </c:ext>
          </c:extLst>
        </c:ser>
        <c:ser>
          <c:idx val="3"/>
          <c:order val="1"/>
          <c:tx>
            <c:v>Vin=2.5V, 25C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  <a:prstDash val="sysDash"/>
              </a:ln>
              <a:effectLst/>
            </c:spPr>
          </c:marker>
          <c:xVal>
            <c:numRef>
              <c:f>'Sheet6 (2)'!$A$4:$A$52</c:f>
              <c:numCache>
                <c:formatCode>General</c:formatCode>
                <c:ptCount val="49"/>
                <c:pt idx="0">
                  <c:v>1E-4</c:v>
                </c:pt>
                <c:pt idx="1">
                  <c:v>1.43845E-4</c:v>
                </c:pt>
                <c:pt idx="2">
                  <c:v>2.069138E-4</c:v>
                </c:pt>
                <c:pt idx="3">
                  <c:v>2.9763510000000001E-4</c:v>
                </c:pt>
                <c:pt idx="4">
                  <c:v>4.2813319999999999E-4</c:v>
                </c:pt>
                <c:pt idx="5">
                  <c:v>6.1584819999999996E-4</c:v>
                </c:pt>
                <c:pt idx="6">
                  <c:v>8.8586679999999997E-4</c:v>
                </c:pt>
                <c:pt idx="7">
                  <c:v>1.2742750000000001E-3</c:v>
                </c:pt>
                <c:pt idx="8">
                  <c:v>1.8329806999999999E-3</c:v>
                </c:pt>
                <c:pt idx="9">
                  <c:v>2.6366508999999998E-3</c:v>
                </c:pt>
                <c:pt idx="10">
                  <c:v>3.7926902000000001E-3</c:v>
                </c:pt>
                <c:pt idx="11">
                  <c:v>5.4555947999999996E-3</c:v>
                </c:pt>
                <c:pt idx="12">
                  <c:v>7.8475996999999992E-3</c:v>
                </c:pt>
                <c:pt idx="13">
                  <c:v>1.12883789E-2</c:v>
                </c:pt>
                <c:pt idx="14">
                  <c:v>1.6237767399999999E-2</c:v>
                </c:pt>
                <c:pt idx="15">
                  <c:v>2.33572147E-2</c:v>
                </c:pt>
                <c:pt idx="16">
                  <c:v>3.3598182900000002E-2</c:v>
                </c:pt>
                <c:pt idx="17">
                  <c:v>4.8329302400000003E-2</c:v>
                </c:pt>
                <c:pt idx="18">
                  <c:v>6.9519279599999997E-2</c:v>
                </c:pt>
                <c:pt idx="19">
                  <c:v>0.1</c:v>
                </c:pt>
                <c:pt idx="20">
                  <c:v>0.2</c:v>
                </c:pt>
                <c:pt idx="21">
                  <c:v>0.3</c:v>
                </c:pt>
                <c:pt idx="22">
                  <c:v>0.4</c:v>
                </c:pt>
                <c:pt idx="23">
                  <c:v>0.5</c:v>
                </c:pt>
                <c:pt idx="24">
                  <c:v>0.6</c:v>
                </c:pt>
                <c:pt idx="25">
                  <c:v>0.7</c:v>
                </c:pt>
                <c:pt idx="26">
                  <c:v>0.8</c:v>
                </c:pt>
                <c:pt idx="27">
                  <c:v>0.9</c:v>
                </c:pt>
                <c:pt idx="28">
                  <c:v>1</c:v>
                </c:pt>
                <c:pt idx="29">
                  <c:v>1.1000000000000001</c:v>
                </c:pt>
                <c:pt idx="30">
                  <c:v>1.2</c:v>
                </c:pt>
                <c:pt idx="31">
                  <c:v>1.3</c:v>
                </c:pt>
                <c:pt idx="32">
                  <c:v>1.4</c:v>
                </c:pt>
                <c:pt idx="33">
                  <c:v>1.5</c:v>
                </c:pt>
                <c:pt idx="34">
                  <c:v>1.6</c:v>
                </c:pt>
                <c:pt idx="35">
                  <c:v>1.7</c:v>
                </c:pt>
                <c:pt idx="36">
                  <c:v>1.8</c:v>
                </c:pt>
                <c:pt idx="37">
                  <c:v>1.9</c:v>
                </c:pt>
                <c:pt idx="38">
                  <c:v>2</c:v>
                </c:pt>
                <c:pt idx="39">
                  <c:v>2.1</c:v>
                </c:pt>
                <c:pt idx="40">
                  <c:v>2.2000000000000002</c:v>
                </c:pt>
                <c:pt idx="41">
                  <c:v>2.2999999999999998</c:v>
                </c:pt>
                <c:pt idx="42">
                  <c:v>2.4</c:v>
                </c:pt>
                <c:pt idx="43">
                  <c:v>2.5</c:v>
                </c:pt>
                <c:pt idx="44">
                  <c:v>2.6</c:v>
                </c:pt>
                <c:pt idx="45">
                  <c:v>2.7</c:v>
                </c:pt>
                <c:pt idx="46">
                  <c:v>2.8</c:v>
                </c:pt>
                <c:pt idx="47">
                  <c:v>2.9</c:v>
                </c:pt>
                <c:pt idx="48">
                  <c:v>3</c:v>
                </c:pt>
              </c:numCache>
            </c:numRef>
          </c:xVal>
          <c:yVal>
            <c:numRef>
              <c:f>'Sheet6 (2)'!$C$4:$C$52</c:f>
              <c:numCache>
                <c:formatCode>General</c:formatCode>
                <c:ptCount val="49"/>
                <c:pt idx="0">
                  <c:v>0.70039913129999998</c:v>
                </c:pt>
                <c:pt idx="1">
                  <c:v>1.004129965</c:v>
                </c:pt>
                <c:pt idx="2">
                  <c:v>1.440138259</c:v>
                </c:pt>
                <c:pt idx="3">
                  <c:v>2.0600524830000002</c:v>
                </c:pt>
                <c:pt idx="4">
                  <c:v>2.9380645869999999</c:v>
                </c:pt>
                <c:pt idx="5">
                  <c:v>4.174252482</c:v>
                </c:pt>
                <c:pt idx="6">
                  <c:v>5.8983088349999999</c:v>
                </c:pt>
                <c:pt idx="7">
                  <c:v>8.2610151470000002</c:v>
                </c:pt>
                <c:pt idx="8">
                  <c:v>11.47941275</c:v>
                </c:pt>
                <c:pt idx="9">
                  <c:v>15.72131102</c:v>
                </c:pt>
                <c:pt idx="10">
                  <c:v>21.168294589999999</c:v>
                </c:pt>
                <c:pt idx="11">
                  <c:v>27.868380129999998</c:v>
                </c:pt>
                <c:pt idx="12">
                  <c:v>35.72252331</c:v>
                </c:pt>
                <c:pt idx="13">
                  <c:v>44.362914779999997</c:v>
                </c:pt>
                <c:pt idx="14">
                  <c:v>53.428179630000002</c:v>
                </c:pt>
                <c:pt idx="15">
                  <c:v>61.51447366</c:v>
                </c:pt>
                <c:pt idx="16">
                  <c:v>69.684060040000006</c:v>
                </c:pt>
                <c:pt idx="17">
                  <c:v>76.752474169999999</c:v>
                </c:pt>
                <c:pt idx="18">
                  <c:v>82.552640580000002</c:v>
                </c:pt>
                <c:pt idx="19">
                  <c:v>87.095281670000006</c:v>
                </c:pt>
                <c:pt idx="20">
                  <c:v>92.716657459999993</c:v>
                </c:pt>
                <c:pt idx="21">
                  <c:v>94.378856749999997</c:v>
                </c:pt>
                <c:pt idx="22">
                  <c:v>95.157627950000006</c:v>
                </c:pt>
                <c:pt idx="23">
                  <c:v>95.506347770000005</c:v>
                </c:pt>
                <c:pt idx="24">
                  <c:v>95.837618219999996</c:v>
                </c:pt>
                <c:pt idx="25">
                  <c:v>95.898984139999996</c:v>
                </c:pt>
                <c:pt idx="26">
                  <c:v>95.82109792</c:v>
                </c:pt>
                <c:pt idx="27">
                  <c:v>95.706447420000003</c:v>
                </c:pt>
                <c:pt idx="28">
                  <c:v>95.500255499999994</c:v>
                </c:pt>
                <c:pt idx="29">
                  <c:v>95.066679989999997</c:v>
                </c:pt>
                <c:pt idx="30">
                  <c:v>94.785878929999996</c:v>
                </c:pt>
                <c:pt idx="31">
                  <c:v>94.480450300000001</c:v>
                </c:pt>
                <c:pt idx="32">
                  <c:v>94.182551399999994</c:v>
                </c:pt>
                <c:pt idx="33">
                  <c:v>93.90099884</c:v>
                </c:pt>
                <c:pt idx="34">
                  <c:v>93.644375879999998</c:v>
                </c:pt>
                <c:pt idx="35">
                  <c:v>93.407591080000003</c:v>
                </c:pt>
                <c:pt idx="36">
                  <c:v>93.187279059999995</c:v>
                </c:pt>
                <c:pt idx="37">
                  <c:v>92.948466510000003</c:v>
                </c:pt>
                <c:pt idx="38">
                  <c:v>92.715184390000005</c:v>
                </c:pt>
                <c:pt idx="39">
                  <c:v>92.486544980000005</c:v>
                </c:pt>
                <c:pt idx="40">
                  <c:v>92.263317799999996</c:v>
                </c:pt>
                <c:pt idx="41">
                  <c:v>92.041471180000002</c:v>
                </c:pt>
                <c:pt idx="42">
                  <c:v>91.818524409999995</c:v>
                </c:pt>
                <c:pt idx="43">
                  <c:v>91.560022040000007</c:v>
                </c:pt>
                <c:pt idx="44">
                  <c:v>91.304279390000005</c:v>
                </c:pt>
                <c:pt idx="45">
                  <c:v>91.053134850000006</c:v>
                </c:pt>
                <c:pt idx="46">
                  <c:v>90.777232810000001</c:v>
                </c:pt>
                <c:pt idx="47">
                  <c:v>90.517396120000001</c:v>
                </c:pt>
                <c:pt idx="48">
                  <c:v>90.235412229999994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35E5-4912-B3A9-4405BD5EC881}"/>
            </c:ext>
          </c:extLst>
        </c:ser>
        <c:ser>
          <c:idx val="6"/>
          <c:order val="2"/>
          <c:tx>
            <c:v>Vin=2.5V, 85C</c:v>
          </c:tx>
          <c:spPr>
            <a:ln w="19050" cap="rnd">
              <a:solidFill>
                <a:schemeClr val="accent2"/>
              </a:solidFill>
              <a:prstDash val="lgDashDotDot"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'Sheet6 (2)'!$A$4:$A$52</c:f>
              <c:numCache>
                <c:formatCode>General</c:formatCode>
                <c:ptCount val="49"/>
                <c:pt idx="0">
                  <c:v>1E-4</c:v>
                </c:pt>
                <c:pt idx="1">
                  <c:v>1.43845E-4</c:v>
                </c:pt>
                <c:pt idx="2">
                  <c:v>2.069138E-4</c:v>
                </c:pt>
                <c:pt idx="3">
                  <c:v>2.9763510000000001E-4</c:v>
                </c:pt>
                <c:pt idx="4">
                  <c:v>4.2813319999999999E-4</c:v>
                </c:pt>
                <c:pt idx="5">
                  <c:v>6.1584819999999996E-4</c:v>
                </c:pt>
                <c:pt idx="6">
                  <c:v>8.8586679999999997E-4</c:v>
                </c:pt>
                <c:pt idx="7">
                  <c:v>1.2742750000000001E-3</c:v>
                </c:pt>
                <c:pt idx="8">
                  <c:v>1.8329806999999999E-3</c:v>
                </c:pt>
                <c:pt idx="9">
                  <c:v>2.6366508999999998E-3</c:v>
                </c:pt>
                <c:pt idx="10">
                  <c:v>3.7926902000000001E-3</c:v>
                </c:pt>
                <c:pt idx="11">
                  <c:v>5.4555947999999996E-3</c:v>
                </c:pt>
                <c:pt idx="12">
                  <c:v>7.8475996999999992E-3</c:v>
                </c:pt>
                <c:pt idx="13">
                  <c:v>1.12883789E-2</c:v>
                </c:pt>
                <c:pt idx="14">
                  <c:v>1.6237767399999999E-2</c:v>
                </c:pt>
                <c:pt idx="15">
                  <c:v>2.33572147E-2</c:v>
                </c:pt>
                <c:pt idx="16">
                  <c:v>3.3598182900000002E-2</c:v>
                </c:pt>
                <c:pt idx="17">
                  <c:v>4.8329302400000003E-2</c:v>
                </c:pt>
                <c:pt idx="18">
                  <c:v>6.9519279599999997E-2</c:v>
                </c:pt>
                <c:pt idx="19">
                  <c:v>0.1</c:v>
                </c:pt>
                <c:pt idx="20">
                  <c:v>0.2</c:v>
                </c:pt>
                <c:pt idx="21">
                  <c:v>0.3</c:v>
                </c:pt>
                <c:pt idx="22">
                  <c:v>0.4</c:v>
                </c:pt>
                <c:pt idx="23">
                  <c:v>0.5</c:v>
                </c:pt>
                <c:pt idx="24">
                  <c:v>0.6</c:v>
                </c:pt>
                <c:pt idx="25">
                  <c:v>0.7</c:v>
                </c:pt>
                <c:pt idx="26">
                  <c:v>0.8</c:v>
                </c:pt>
                <c:pt idx="27">
                  <c:v>0.9</c:v>
                </c:pt>
                <c:pt idx="28">
                  <c:v>1</c:v>
                </c:pt>
                <c:pt idx="29">
                  <c:v>1.1000000000000001</c:v>
                </c:pt>
                <c:pt idx="30">
                  <c:v>1.2</c:v>
                </c:pt>
                <c:pt idx="31">
                  <c:v>1.3</c:v>
                </c:pt>
                <c:pt idx="32">
                  <c:v>1.4</c:v>
                </c:pt>
                <c:pt idx="33">
                  <c:v>1.5</c:v>
                </c:pt>
                <c:pt idx="34">
                  <c:v>1.6</c:v>
                </c:pt>
                <c:pt idx="35">
                  <c:v>1.7</c:v>
                </c:pt>
                <c:pt idx="36">
                  <c:v>1.8</c:v>
                </c:pt>
                <c:pt idx="37">
                  <c:v>1.9</c:v>
                </c:pt>
                <c:pt idx="38">
                  <c:v>2</c:v>
                </c:pt>
                <c:pt idx="39">
                  <c:v>2.1</c:v>
                </c:pt>
                <c:pt idx="40">
                  <c:v>2.2000000000000002</c:v>
                </c:pt>
                <c:pt idx="41">
                  <c:v>2.2999999999999998</c:v>
                </c:pt>
                <c:pt idx="42">
                  <c:v>2.4</c:v>
                </c:pt>
                <c:pt idx="43">
                  <c:v>2.5</c:v>
                </c:pt>
                <c:pt idx="44">
                  <c:v>2.6</c:v>
                </c:pt>
                <c:pt idx="45">
                  <c:v>2.7</c:v>
                </c:pt>
                <c:pt idx="46">
                  <c:v>2.8</c:v>
                </c:pt>
                <c:pt idx="47">
                  <c:v>2.9</c:v>
                </c:pt>
                <c:pt idx="48">
                  <c:v>3</c:v>
                </c:pt>
              </c:numCache>
            </c:numRef>
          </c:xVal>
          <c:yVal>
            <c:numRef>
              <c:f>'Sheet6 (2)'!$D$4:$D$52</c:f>
              <c:numCache>
                <c:formatCode>General</c:formatCode>
                <c:ptCount val="49"/>
                <c:pt idx="0">
                  <c:v>0.69610409439999998</c:v>
                </c:pt>
                <c:pt idx="1">
                  <c:v>0.99769636319999999</c:v>
                </c:pt>
                <c:pt idx="2">
                  <c:v>1.430609367</c:v>
                </c:pt>
                <c:pt idx="3">
                  <c:v>2.046217049</c:v>
                </c:pt>
                <c:pt idx="4">
                  <c:v>2.9182884019999999</c:v>
                </c:pt>
                <c:pt idx="5">
                  <c:v>4.1461380649999997</c:v>
                </c:pt>
                <c:pt idx="6">
                  <c:v>5.8580390219999998</c:v>
                </c:pt>
                <c:pt idx="7">
                  <c:v>8.2065290849999997</c:v>
                </c:pt>
                <c:pt idx="8">
                  <c:v>11.40368043</c:v>
                </c:pt>
                <c:pt idx="9">
                  <c:v>15.62379627</c:v>
                </c:pt>
                <c:pt idx="10">
                  <c:v>21.038401929999999</c:v>
                </c:pt>
                <c:pt idx="11">
                  <c:v>27.713205139999999</c:v>
                </c:pt>
                <c:pt idx="12">
                  <c:v>35.537119619999999</c:v>
                </c:pt>
                <c:pt idx="13">
                  <c:v>44.158747429999998</c:v>
                </c:pt>
                <c:pt idx="14">
                  <c:v>53.2152958</c:v>
                </c:pt>
                <c:pt idx="15">
                  <c:v>61.162045480000003</c:v>
                </c:pt>
                <c:pt idx="16">
                  <c:v>69.344930480000002</c:v>
                </c:pt>
                <c:pt idx="17">
                  <c:v>76.428766949999996</c:v>
                </c:pt>
                <c:pt idx="18">
                  <c:v>82.257842859999997</c:v>
                </c:pt>
                <c:pt idx="19">
                  <c:v>86.824290660000003</c:v>
                </c:pt>
                <c:pt idx="20">
                  <c:v>92.495239900000001</c:v>
                </c:pt>
                <c:pt idx="21">
                  <c:v>94.114786170000002</c:v>
                </c:pt>
                <c:pt idx="22">
                  <c:v>94.838266489999995</c:v>
                </c:pt>
                <c:pt idx="23">
                  <c:v>95.156449609999996</c:v>
                </c:pt>
                <c:pt idx="24">
                  <c:v>95.503609859999997</c:v>
                </c:pt>
                <c:pt idx="25">
                  <c:v>95.48827636</c:v>
                </c:pt>
                <c:pt idx="26">
                  <c:v>95.362535210000004</c:v>
                </c:pt>
                <c:pt idx="27">
                  <c:v>95.17865596</c:v>
                </c:pt>
                <c:pt idx="28">
                  <c:v>94.897778149999994</c:v>
                </c:pt>
                <c:pt idx="29">
                  <c:v>94.371107879999997</c:v>
                </c:pt>
                <c:pt idx="30">
                  <c:v>94.016577949999999</c:v>
                </c:pt>
                <c:pt idx="31">
                  <c:v>93.573883960000003</c:v>
                </c:pt>
                <c:pt idx="32">
                  <c:v>93.144672499999999</c:v>
                </c:pt>
                <c:pt idx="33">
                  <c:v>92.797242589999996</c:v>
                </c:pt>
                <c:pt idx="34">
                  <c:v>92.511180300000007</c:v>
                </c:pt>
                <c:pt idx="35">
                  <c:v>92.215311349999993</c:v>
                </c:pt>
                <c:pt idx="36">
                  <c:v>91.9366682</c:v>
                </c:pt>
                <c:pt idx="37">
                  <c:v>91.674786749999996</c:v>
                </c:pt>
                <c:pt idx="38">
                  <c:v>91.381853730000003</c:v>
                </c:pt>
                <c:pt idx="39">
                  <c:v>91.103233259999996</c:v>
                </c:pt>
                <c:pt idx="40">
                  <c:v>90.824639329999997</c:v>
                </c:pt>
                <c:pt idx="41">
                  <c:v>90.54139687</c:v>
                </c:pt>
                <c:pt idx="42">
                  <c:v>90.247335530000001</c:v>
                </c:pt>
                <c:pt idx="43">
                  <c:v>89.91368276</c:v>
                </c:pt>
                <c:pt idx="44">
                  <c:v>89.608764280000003</c:v>
                </c:pt>
                <c:pt idx="45">
                  <c:v>89.274572070000005</c:v>
                </c:pt>
                <c:pt idx="46">
                  <c:v>88.93264739</c:v>
                </c:pt>
                <c:pt idx="47">
                  <c:v>88.572149479999993</c:v>
                </c:pt>
                <c:pt idx="48">
                  <c:v>88.211632199999997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35E5-4912-B3A9-4405BD5EC881}"/>
            </c:ext>
          </c:extLst>
        </c:ser>
        <c:ser>
          <c:idx val="1"/>
          <c:order val="3"/>
          <c:tx>
            <c:v>VIN=3.8V, -40C</c:v>
          </c:tx>
          <c:spPr>
            <a:ln w="19050" cap="rnd">
              <a:solidFill>
                <a:schemeClr val="accent1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prstDash val="sysDash"/>
              </a:ln>
              <a:effectLst/>
            </c:spPr>
          </c:marker>
          <c:xVal>
            <c:numRef>
              <c:f>'Sheet6 (2)'!$A$4:$A$52</c:f>
              <c:numCache>
                <c:formatCode>General</c:formatCode>
                <c:ptCount val="49"/>
                <c:pt idx="0">
                  <c:v>1E-4</c:v>
                </c:pt>
                <c:pt idx="1">
                  <c:v>1.43845E-4</c:v>
                </c:pt>
                <c:pt idx="2">
                  <c:v>2.069138E-4</c:v>
                </c:pt>
                <c:pt idx="3">
                  <c:v>2.9763510000000001E-4</c:v>
                </c:pt>
                <c:pt idx="4">
                  <c:v>4.2813319999999999E-4</c:v>
                </c:pt>
                <c:pt idx="5">
                  <c:v>6.1584819999999996E-4</c:v>
                </c:pt>
                <c:pt idx="6">
                  <c:v>8.8586679999999997E-4</c:v>
                </c:pt>
                <c:pt idx="7">
                  <c:v>1.2742750000000001E-3</c:v>
                </c:pt>
                <c:pt idx="8">
                  <c:v>1.8329806999999999E-3</c:v>
                </c:pt>
                <c:pt idx="9">
                  <c:v>2.6366508999999998E-3</c:v>
                </c:pt>
                <c:pt idx="10">
                  <c:v>3.7926902000000001E-3</c:v>
                </c:pt>
                <c:pt idx="11">
                  <c:v>5.4555947999999996E-3</c:v>
                </c:pt>
                <c:pt idx="12">
                  <c:v>7.8475996999999992E-3</c:v>
                </c:pt>
                <c:pt idx="13">
                  <c:v>1.12883789E-2</c:v>
                </c:pt>
                <c:pt idx="14">
                  <c:v>1.6237767399999999E-2</c:v>
                </c:pt>
                <c:pt idx="15">
                  <c:v>2.33572147E-2</c:v>
                </c:pt>
                <c:pt idx="16">
                  <c:v>3.3598182900000002E-2</c:v>
                </c:pt>
                <c:pt idx="17">
                  <c:v>4.8329302400000003E-2</c:v>
                </c:pt>
                <c:pt idx="18">
                  <c:v>6.9519279599999997E-2</c:v>
                </c:pt>
                <c:pt idx="19">
                  <c:v>0.1</c:v>
                </c:pt>
                <c:pt idx="20">
                  <c:v>0.2</c:v>
                </c:pt>
                <c:pt idx="21">
                  <c:v>0.3</c:v>
                </c:pt>
                <c:pt idx="22">
                  <c:v>0.4</c:v>
                </c:pt>
                <c:pt idx="23">
                  <c:v>0.5</c:v>
                </c:pt>
                <c:pt idx="24">
                  <c:v>0.6</c:v>
                </c:pt>
                <c:pt idx="25">
                  <c:v>0.7</c:v>
                </c:pt>
                <c:pt idx="26">
                  <c:v>0.8</c:v>
                </c:pt>
                <c:pt idx="27">
                  <c:v>0.9</c:v>
                </c:pt>
                <c:pt idx="28">
                  <c:v>1</c:v>
                </c:pt>
                <c:pt idx="29">
                  <c:v>1.1000000000000001</c:v>
                </c:pt>
                <c:pt idx="30">
                  <c:v>1.2</c:v>
                </c:pt>
                <c:pt idx="31">
                  <c:v>1.3</c:v>
                </c:pt>
                <c:pt idx="32">
                  <c:v>1.4</c:v>
                </c:pt>
                <c:pt idx="33">
                  <c:v>1.5</c:v>
                </c:pt>
                <c:pt idx="34">
                  <c:v>1.6</c:v>
                </c:pt>
                <c:pt idx="35">
                  <c:v>1.7</c:v>
                </c:pt>
                <c:pt idx="36">
                  <c:v>1.8</c:v>
                </c:pt>
                <c:pt idx="37">
                  <c:v>1.9</c:v>
                </c:pt>
                <c:pt idx="38">
                  <c:v>2</c:v>
                </c:pt>
                <c:pt idx="39">
                  <c:v>2.1</c:v>
                </c:pt>
                <c:pt idx="40">
                  <c:v>2.2000000000000002</c:v>
                </c:pt>
                <c:pt idx="41">
                  <c:v>2.2999999999999998</c:v>
                </c:pt>
                <c:pt idx="42">
                  <c:v>2.4</c:v>
                </c:pt>
                <c:pt idx="43">
                  <c:v>2.5</c:v>
                </c:pt>
                <c:pt idx="44">
                  <c:v>2.6</c:v>
                </c:pt>
                <c:pt idx="45">
                  <c:v>2.7</c:v>
                </c:pt>
                <c:pt idx="46">
                  <c:v>2.8</c:v>
                </c:pt>
                <c:pt idx="47">
                  <c:v>2.9</c:v>
                </c:pt>
                <c:pt idx="48">
                  <c:v>3</c:v>
                </c:pt>
              </c:numCache>
            </c:numRef>
          </c:xVal>
          <c:yVal>
            <c:numRef>
              <c:f>'Sheet6 (2)'!$E$4:$E$52</c:f>
              <c:numCache>
                <c:formatCode>General</c:formatCode>
                <c:ptCount val="49"/>
                <c:pt idx="0">
                  <c:v>0.88477255710000002</c:v>
                </c:pt>
                <c:pt idx="1">
                  <c:v>1.266011598</c:v>
                </c:pt>
                <c:pt idx="2">
                  <c:v>1.812772158</c:v>
                </c:pt>
                <c:pt idx="3">
                  <c:v>2.5887843410000002</c:v>
                </c:pt>
                <c:pt idx="4">
                  <c:v>3.683520825</c:v>
                </c:pt>
                <c:pt idx="5">
                  <c:v>5.2153087439999997</c:v>
                </c:pt>
                <c:pt idx="6">
                  <c:v>7.3352170450000003</c:v>
                </c:pt>
                <c:pt idx="7">
                  <c:v>10.230577759999999</c:v>
                </c:pt>
                <c:pt idx="8">
                  <c:v>14.09814225</c:v>
                </c:pt>
                <c:pt idx="9">
                  <c:v>19.102964920000002</c:v>
                </c:pt>
                <c:pt idx="10">
                  <c:v>25.360652250000001</c:v>
                </c:pt>
                <c:pt idx="11">
                  <c:v>32.832294109999999</c:v>
                </c:pt>
                <c:pt idx="12">
                  <c:v>41.286648800000002</c:v>
                </c:pt>
                <c:pt idx="13">
                  <c:v>50.218759849999998</c:v>
                </c:pt>
                <c:pt idx="14">
                  <c:v>59.2074815</c:v>
                </c:pt>
                <c:pt idx="15">
                  <c:v>67.451359600000004</c:v>
                </c:pt>
                <c:pt idx="16">
                  <c:v>74.352090450000006</c:v>
                </c:pt>
                <c:pt idx="17">
                  <c:v>81.096065690000003</c:v>
                </c:pt>
                <c:pt idx="18">
                  <c:v>86.122735610000007</c:v>
                </c:pt>
                <c:pt idx="19">
                  <c:v>89.894311490000007</c:v>
                </c:pt>
                <c:pt idx="20">
                  <c:v>94.52944617</c:v>
                </c:pt>
                <c:pt idx="21">
                  <c:v>95.995651519999996</c:v>
                </c:pt>
                <c:pt idx="22">
                  <c:v>96.653672360000002</c:v>
                </c:pt>
                <c:pt idx="23">
                  <c:v>97.058330170000005</c:v>
                </c:pt>
                <c:pt idx="24">
                  <c:v>97.296756740000006</c:v>
                </c:pt>
                <c:pt idx="25">
                  <c:v>97.430891880000004</c:v>
                </c:pt>
                <c:pt idx="26">
                  <c:v>97.70497718</c:v>
                </c:pt>
                <c:pt idx="27">
                  <c:v>97.698863950000003</c:v>
                </c:pt>
                <c:pt idx="28">
                  <c:v>97.683953149999994</c:v>
                </c:pt>
                <c:pt idx="29">
                  <c:v>97.584614819999999</c:v>
                </c:pt>
                <c:pt idx="30">
                  <c:v>97.601363129999996</c:v>
                </c:pt>
                <c:pt idx="31">
                  <c:v>97.58289705</c:v>
                </c:pt>
                <c:pt idx="32">
                  <c:v>97.592508140000007</c:v>
                </c:pt>
                <c:pt idx="33">
                  <c:v>97.530604519999997</c:v>
                </c:pt>
                <c:pt idx="34">
                  <c:v>97.45096882</c:v>
                </c:pt>
                <c:pt idx="35">
                  <c:v>97.432513009999994</c:v>
                </c:pt>
                <c:pt idx="36">
                  <c:v>97.3281676</c:v>
                </c:pt>
                <c:pt idx="37">
                  <c:v>97.236769069999994</c:v>
                </c:pt>
                <c:pt idx="38">
                  <c:v>97.130020439999996</c:v>
                </c:pt>
                <c:pt idx="39">
                  <c:v>97.037632590000001</c:v>
                </c:pt>
                <c:pt idx="40">
                  <c:v>96.962428610000003</c:v>
                </c:pt>
                <c:pt idx="41">
                  <c:v>96.842906439999993</c:v>
                </c:pt>
                <c:pt idx="42">
                  <c:v>96.771364360000007</c:v>
                </c:pt>
                <c:pt idx="43">
                  <c:v>96.687043680000002</c:v>
                </c:pt>
                <c:pt idx="44">
                  <c:v>96.614404669999999</c:v>
                </c:pt>
                <c:pt idx="45">
                  <c:v>96.521824649999999</c:v>
                </c:pt>
                <c:pt idx="46">
                  <c:v>96.443656759999996</c:v>
                </c:pt>
                <c:pt idx="47">
                  <c:v>96.376672040000003</c:v>
                </c:pt>
                <c:pt idx="48">
                  <c:v>96.289471629999994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35E5-4912-B3A9-4405BD5EC881}"/>
            </c:ext>
          </c:extLst>
        </c:ser>
        <c:ser>
          <c:idx val="4"/>
          <c:order val="4"/>
          <c:tx>
            <c:v>Vin=3.8V, 25C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'Sheet6 (2)'!$A$4:$A$52</c:f>
              <c:numCache>
                <c:formatCode>General</c:formatCode>
                <c:ptCount val="49"/>
                <c:pt idx="0">
                  <c:v>1E-4</c:v>
                </c:pt>
                <c:pt idx="1">
                  <c:v>1.43845E-4</c:v>
                </c:pt>
                <c:pt idx="2">
                  <c:v>2.069138E-4</c:v>
                </c:pt>
                <c:pt idx="3">
                  <c:v>2.9763510000000001E-4</c:v>
                </c:pt>
                <c:pt idx="4">
                  <c:v>4.2813319999999999E-4</c:v>
                </c:pt>
                <c:pt idx="5">
                  <c:v>6.1584819999999996E-4</c:v>
                </c:pt>
                <c:pt idx="6">
                  <c:v>8.8586679999999997E-4</c:v>
                </c:pt>
                <c:pt idx="7">
                  <c:v>1.2742750000000001E-3</c:v>
                </c:pt>
                <c:pt idx="8">
                  <c:v>1.8329806999999999E-3</c:v>
                </c:pt>
                <c:pt idx="9">
                  <c:v>2.6366508999999998E-3</c:v>
                </c:pt>
                <c:pt idx="10">
                  <c:v>3.7926902000000001E-3</c:v>
                </c:pt>
                <c:pt idx="11">
                  <c:v>5.4555947999999996E-3</c:v>
                </c:pt>
                <c:pt idx="12">
                  <c:v>7.8475996999999992E-3</c:v>
                </c:pt>
                <c:pt idx="13">
                  <c:v>1.12883789E-2</c:v>
                </c:pt>
                <c:pt idx="14">
                  <c:v>1.6237767399999999E-2</c:v>
                </c:pt>
                <c:pt idx="15">
                  <c:v>2.33572147E-2</c:v>
                </c:pt>
                <c:pt idx="16">
                  <c:v>3.3598182900000002E-2</c:v>
                </c:pt>
                <c:pt idx="17">
                  <c:v>4.8329302400000003E-2</c:v>
                </c:pt>
                <c:pt idx="18">
                  <c:v>6.9519279599999997E-2</c:v>
                </c:pt>
                <c:pt idx="19">
                  <c:v>0.1</c:v>
                </c:pt>
                <c:pt idx="20">
                  <c:v>0.2</c:v>
                </c:pt>
                <c:pt idx="21">
                  <c:v>0.3</c:v>
                </c:pt>
                <c:pt idx="22">
                  <c:v>0.4</c:v>
                </c:pt>
                <c:pt idx="23">
                  <c:v>0.5</c:v>
                </c:pt>
                <c:pt idx="24">
                  <c:v>0.6</c:v>
                </c:pt>
                <c:pt idx="25">
                  <c:v>0.7</c:v>
                </c:pt>
                <c:pt idx="26">
                  <c:v>0.8</c:v>
                </c:pt>
                <c:pt idx="27">
                  <c:v>0.9</c:v>
                </c:pt>
                <c:pt idx="28">
                  <c:v>1</c:v>
                </c:pt>
                <c:pt idx="29">
                  <c:v>1.1000000000000001</c:v>
                </c:pt>
                <c:pt idx="30">
                  <c:v>1.2</c:v>
                </c:pt>
                <c:pt idx="31">
                  <c:v>1.3</c:v>
                </c:pt>
                <c:pt idx="32">
                  <c:v>1.4</c:v>
                </c:pt>
                <c:pt idx="33">
                  <c:v>1.5</c:v>
                </c:pt>
                <c:pt idx="34">
                  <c:v>1.6</c:v>
                </c:pt>
                <c:pt idx="35">
                  <c:v>1.7</c:v>
                </c:pt>
                <c:pt idx="36">
                  <c:v>1.8</c:v>
                </c:pt>
                <c:pt idx="37">
                  <c:v>1.9</c:v>
                </c:pt>
                <c:pt idx="38">
                  <c:v>2</c:v>
                </c:pt>
                <c:pt idx="39">
                  <c:v>2.1</c:v>
                </c:pt>
                <c:pt idx="40">
                  <c:v>2.2000000000000002</c:v>
                </c:pt>
                <c:pt idx="41">
                  <c:v>2.2999999999999998</c:v>
                </c:pt>
                <c:pt idx="42">
                  <c:v>2.4</c:v>
                </c:pt>
                <c:pt idx="43">
                  <c:v>2.5</c:v>
                </c:pt>
                <c:pt idx="44">
                  <c:v>2.6</c:v>
                </c:pt>
                <c:pt idx="45">
                  <c:v>2.7</c:v>
                </c:pt>
                <c:pt idx="46">
                  <c:v>2.8</c:v>
                </c:pt>
                <c:pt idx="47">
                  <c:v>2.9</c:v>
                </c:pt>
                <c:pt idx="48">
                  <c:v>3</c:v>
                </c:pt>
              </c:numCache>
            </c:numRef>
          </c:xVal>
          <c:yVal>
            <c:numRef>
              <c:f>'Sheet6 (2)'!$F$4:$F$52</c:f>
              <c:numCache>
                <c:formatCode>General</c:formatCode>
                <c:ptCount val="49"/>
                <c:pt idx="0">
                  <c:v>0.87159272499999996</c:v>
                </c:pt>
                <c:pt idx="1">
                  <c:v>1.246957283</c:v>
                </c:pt>
                <c:pt idx="2">
                  <c:v>1.7860495080000001</c:v>
                </c:pt>
                <c:pt idx="3">
                  <c:v>2.550832067</c:v>
                </c:pt>
                <c:pt idx="4">
                  <c:v>3.6297421230000002</c:v>
                </c:pt>
                <c:pt idx="5">
                  <c:v>5.1415622890000003</c:v>
                </c:pt>
                <c:pt idx="6">
                  <c:v>7.2349315939999999</c:v>
                </c:pt>
                <c:pt idx="7">
                  <c:v>10.092595230000001</c:v>
                </c:pt>
                <c:pt idx="8">
                  <c:v>13.91529287</c:v>
                </c:pt>
                <c:pt idx="9">
                  <c:v>18.864400400000001</c:v>
                </c:pt>
                <c:pt idx="10">
                  <c:v>25.080462929999999</c:v>
                </c:pt>
                <c:pt idx="11">
                  <c:v>32.513988079999997</c:v>
                </c:pt>
                <c:pt idx="12">
                  <c:v>40.93626081</c:v>
                </c:pt>
                <c:pt idx="13">
                  <c:v>49.874721270000002</c:v>
                </c:pt>
                <c:pt idx="14">
                  <c:v>58.907330909999999</c:v>
                </c:pt>
                <c:pt idx="15">
                  <c:v>67.361395990000005</c:v>
                </c:pt>
                <c:pt idx="16">
                  <c:v>74.825942319999996</c:v>
                </c:pt>
                <c:pt idx="17">
                  <c:v>81.050496850000002</c:v>
                </c:pt>
                <c:pt idx="18">
                  <c:v>86.011506949999998</c:v>
                </c:pt>
                <c:pt idx="19">
                  <c:v>89.811202199999997</c:v>
                </c:pt>
                <c:pt idx="20">
                  <c:v>94.473614049999995</c:v>
                </c:pt>
                <c:pt idx="21">
                  <c:v>95.958648370000006</c:v>
                </c:pt>
                <c:pt idx="22">
                  <c:v>96.62299994</c:v>
                </c:pt>
                <c:pt idx="23">
                  <c:v>97.032184490000006</c:v>
                </c:pt>
                <c:pt idx="24">
                  <c:v>97.277101360000003</c:v>
                </c:pt>
                <c:pt idx="25">
                  <c:v>97.411684350000002</c:v>
                </c:pt>
                <c:pt idx="26">
                  <c:v>97.698590830000001</c:v>
                </c:pt>
                <c:pt idx="27">
                  <c:v>97.694947260000006</c:v>
                </c:pt>
                <c:pt idx="28">
                  <c:v>97.683510850000005</c:v>
                </c:pt>
                <c:pt idx="29">
                  <c:v>97.404152699999997</c:v>
                </c:pt>
                <c:pt idx="30">
                  <c:v>97.393807749999993</c:v>
                </c:pt>
                <c:pt idx="31">
                  <c:v>97.327788190000007</c:v>
                </c:pt>
                <c:pt idx="32">
                  <c:v>97.274029720000001</c:v>
                </c:pt>
                <c:pt idx="33">
                  <c:v>97.173832880000006</c:v>
                </c:pt>
                <c:pt idx="34">
                  <c:v>97.081417389999999</c:v>
                </c:pt>
                <c:pt idx="35">
                  <c:v>96.98119706</c:v>
                </c:pt>
                <c:pt idx="36">
                  <c:v>96.860572270000006</c:v>
                </c:pt>
                <c:pt idx="37">
                  <c:v>96.738782099999995</c:v>
                </c:pt>
                <c:pt idx="38">
                  <c:v>96.609480239999996</c:v>
                </c:pt>
                <c:pt idx="39">
                  <c:v>96.491114890000006</c:v>
                </c:pt>
                <c:pt idx="40">
                  <c:v>96.330524420000003</c:v>
                </c:pt>
                <c:pt idx="41">
                  <c:v>96.19593141</c:v>
                </c:pt>
                <c:pt idx="42">
                  <c:v>96.072870989999998</c:v>
                </c:pt>
                <c:pt idx="43">
                  <c:v>95.941275099999999</c:v>
                </c:pt>
                <c:pt idx="44">
                  <c:v>95.815630400000003</c:v>
                </c:pt>
                <c:pt idx="45">
                  <c:v>95.736436299999994</c:v>
                </c:pt>
                <c:pt idx="46">
                  <c:v>95.640971960000002</c:v>
                </c:pt>
                <c:pt idx="47">
                  <c:v>95.509411889999996</c:v>
                </c:pt>
                <c:pt idx="48">
                  <c:v>95.413119750000007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35E5-4912-B3A9-4405BD5EC881}"/>
            </c:ext>
          </c:extLst>
        </c:ser>
        <c:ser>
          <c:idx val="7"/>
          <c:order val="5"/>
          <c:tx>
            <c:v>Vin=3.8V, 85C</c:v>
          </c:tx>
          <c:spPr>
            <a:ln w="19050" cap="rnd">
              <a:solidFill>
                <a:schemeClr val="accent1"/>
              </a:solidFill>
              <a:prstDash val="lgDashDot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'Sheet6 (2)'!$A$4:$A$52</c:f>
              <c:numCache>
                <c:formatCode>General</c:formatCode>
                <c:ptCount val="49"/>
                <c:pt idx="0">
                  <c:v>1E-4</c:v>
                </c:pt>
                <c:pt idx="1">
                  <c:v>1.43845E-4</c:v>
                </c:pt>
                <c:pt idx="2">
                  <c:v>2.069138E-4</c:v>
                </c:pt>
                <c:pt idx="3">
                  <c:v>2.9763510000000001E-4</c:v>
                </c:pt>
                <c:pt idx="4">
                  <c:v>4.2813319999999999E-4</c:v>
                </c:pt>
                <c:pt idx="5">
                  <c:v>6.1584819999999996E-4</c:v>
                </c:pt>
                <c:pt idx="6">
                  <c:v>8.8586679999999997E-4</c:v>
                </c:pt>
                <c:pt idx="7">
                  <c:v>1.2742750000000001E-3</c:v>
                </c:pt>
                <c:pt idx="8">
                  <c:v>1.8329806999999999E-3</c:v>
                </c:pt>
                <c:pt idx="9">
                  <c:v>2.6366508999999998E-3</c:v>
                </c:pt>
                <c:pt idx="10">
                  <c:v>3.7926902000000001E-3</c:v>
                </c:pt>
                <c:pt idx="11">
                  <c:v>5.4555947999999996E-3</c:v>
                </c:pt>
                <c:pt idx="12">
                  <c:v>7.8475996999999992E-3</c:v>
                </c:pt>
                <c:pt idx="13">
                  <c:v>1.12883789E-2</c:v>
                </c:pt>
                <c:pt idx="14">
                  <c:v>1.6237767399999999E-2</c:v>
                </c:pt>
                <c:pt idx="15">
                  <c:v>2.33572147E-2</c:v>
                </c:pt>
                <c:pt idx="16">
                  <c:v>3.3598182900000002E-2</c:v>
                </c:pt>
                <c:pt idx="17">
                  <c:v>4.8329302400000003E-2</c:v>
                </c:pt>
                <c:pt idx="18">
                  <c:v>6.9519279599999997E-2</c:v>
                </c:pt>
                <c:pt idx="19">
                  <c:v>0.1</c:v>
                </c:pt>
                <c:pt idx="20">
                  <c:v>0.2</c:v>
                </c:pt>
                <c:pt idx="21">
                  <c:v>0.3</c:v>
                </c:pt>
                <c:pt idx="22">
                  <c:v>0.4</c:v>
                </c:pt>
                <c:pt idx="23">
                  <c:v>0.5</c:v>
                </c:pt>
                <c:pt idx="24">
                  <c:v>0.6</c:v>
                </c:pt>
                <c:pt idx="25">
                  <c:v>0.7</c:v>
                </c:pt>
                <c:pt idx="26">
                  <c:v>0.8</c:v>
                </c:pt>
                <c:pt idx="27">
                  <c:v>0.9</c:v>
                </c:pt>
                <c:pt idx="28">
                  <c:v>1</c:v>
                </c:pt>
                <c:pt idx="29">
                  <c:v>1.1000000000000001</c:v>
                </c:pt>
                <c:pt idx="30">
                  <c:v>1.2</c:v>
                </c:pt>
                <c:pt idx="31">
                  <c:v>1.3</c:v>
                </c:pt>
                <c:pt idx="32">
                  <c:v>1.4</c:v>
                </c:pt>
                <c:pt idx="33">
                  <c:v>1.5</c:v>
                </c:pt>
                <c:pt idx="34">
                  <c:v>1.6</c:v>
                </c:pt>
                <c:pt idx="35">
                  <c:v>1.7</c:v>
                </c:pt>
                <c:pt idx="36">
                  <c:v>1.8</c:v>
                </c:pt>
                <c:pt idx="37">
                  <c:v>1.9</c:v>
                </c:pt>
                <c:pt idx="38">
                  <c:v>2</c:v>
                </c:pt>
                <c:pt idx="39">
                  <c:v>2.1</c:v>
                </c:pt>
                <c:pt idx="40">
                  <c:v>2.2000000000000002</c:v>
                </c:pt>
                <c:pt idx="41">
                  <c:v>2.2999999999999998</c:v>
                </c:pt>
                <c:pt idx="42">
                  <c:v>2.4</c:v>
                </c:pt>
                <c:pt idx="43">
                  <c:v>2.5</c:v>
                </c:pt>
                <c:pt idx="44">
                  <c:v>2.6</c:v>
                </c:pt>
                <c:pt idx="45">
                  <c:v>2.7</c:v>
                </c:pt>
                <c:pt idx="46">
                  <c:v>2.8</c:v>
                </c:pt>
                <c:pt idx="47">
                  <c:v>2.9</c:v>
                </c:pt>
                <c:pt idx="48">
                  <c:v>3</c:v>
                </c:pt>
              </c:numCache>
            </c:numRef>
          </c:xVal>
          <c:yVal>
            <c:numRef>
              <c:f>'Sheet6 (2)'!$G$4:$G$52</c:f>
              <c:numCache>
                <c:formatCode>General</c:formatCode>
                <c:ptCount val="49"/>
                <c:pt idx="0">
                  <c:v>0.86274928429999997</c:v>
                </c:pt>
                <c:pt idx="1">
                  <c:v>1.2344932550000001</c:v>
                </c:pt>
                <c:pt idx="2">
                  <c:v>1.76791232</c:v>
                </c:pt>
                <c:pt idx="3">
                  <c:v>2.5242974220000001</c:v>
                </c:pt>
                <c:pt idx="4">
                  <c:v>3.5926004549999999</c:v>
                </c:pt>
                <c:pt idx="5">
                  <c:v>5.0892331830000002</c:v>
                </c:pt>
                <c:pt idx="6">
                  <c:v>7.1614689419999999</c:v>
                </c:pt>
                <c:pt idx="7">
                  <c:v>9.9915537069999996</c:v>
                </c:pt>
                <c:pt idx="8">
                  <c:v>13.78615383</c:v>
                </c:pt>
                <c:pt idx="9">
                  <c:v>18.70193424</c:v>
                </c:pt>
                <c:pt idx="10">
                  <c:v>24.869865170000001</c:v>
                </c:pt>
                <c:pt idx="11">
                  <c:v>32.261224120000001</c:v>
                </c:pt>
                <c:pt idx="12">
                  <c:v>40.664606089999999</c:v>
                </c:pt>
                <c:pt idx="13">
                  <c:v>49.588171889999998</c:v>
                </c:pt>
                <c:pt idx="14">
                  <c:v>58.608205009999999</c:v>
                </c:pt>
                <c:pt idx="15">
                  <c:v>67.084857880000001</c:v>
                </c:pt>
                <c:pt idx="16">
                  <c:v>74.560887699999995</c:v>
                </c:pt>
                <c:pt idx="17">
                  <c:v>80.818971860000005</c:v>
                </c:pt>
                <c:pt idx="18">
                  <c:v>85.8114676</c:v>
                </c:pt>
                <c:pt idx="19">
                  <c:v>89.632970589999999</c:v>
                </c:pt>
                <c:pt idx="20">
                  <c:v>94.356871380000001</c:v>
                </c:pt>
                <c:pt idx="21">
                  <c:v>95.835810679999994</c:v>
                </c:pt>
                <c:pt idx="22">
                  <c:v>96.475946750000006</c:v>
                </c:pt>
                <c:pt idx="23">
                  <c:v>96.870156750000007</c:v>
                </c:pt>
                <c:pt idx="24">
                  <c:v>97.094645830000005</c:v>
                </c:pt>
                <c:pt idx="25">
                  <c:v>97.203306560000001</c:v>
                </c:pt>
                <c:pt idx="26">
                  <c:v>97.479348340000001</c:v>
                </c:pt>
                <c:pt idx="27">
                  <c:v>97.485778089999997</c:v>
                </c:pt>
                <c:pt idx="28">
                  <c:v>97.418718780000006</c:v>
                </c:pt>
                <c:pt idx="29">
                  <c:v>97.152407819999993</c:v>
                </c:pt>
                <c:pt idx="30">
                  <c:v>97.106599270000004</c:v>
                </c:pt>
                <c:pt idx="31">
                  <c:v>97.014302409999999</c:v>
                </c:pt>
                <c:pt idx="32">
                  <c:v>96.942542720000006</c:v>
                </c:pt>
                <c:pt idx="33">
                  <c:v>96.790004120000006</c:v>
                </c:pt>
                <c:pt idx="34">
                  <c:v>96.701134409999995</c:v>
                </c:pt>
                <c:pt idx="35">
                  <c:v>96.537951059999997</c:v>
                </c:pt>
                <c:pt idx="36">
                  <c:v>96.404385340000005</c:v>
                </c:pt>
                <c:pt idx="37">
                  <c:v>96.21142476</c:v>
                </c:pt>
                <c:pt idx="38">
                  <c:v>96.026033380000001</c:v>
                </c:pt>
                <c:pt idx="39">
                  <c:v>95.832767250000003</c:v>
                </c:pt>
                <c:pt idx="40">
                  <c:v>95.646584489999995</c:v>
                </c:pt>
                <c:pt idx="41">
                  <c:v>95.503318739999997</c:v>
                </c:pt>
                <c:pt idx="42">
                  <c:v>95.351056639999996</c:v>
                </c:pt>
                <c:pt idx="43">
                  <c:v>95.205227109999996</c:v>
                </c:pt>
                <c:pt idx="44">
                  <c:v>95.0939695</c:v>
                </c:pt>
                <c:pt idx="45">
                  <c:v>94.971185779999999</c:v>
                </c:pt>
                <c:pt idx="46">
                  <c:v>94.833862260000004</c:v>
                </c:pt>
                <c:pt idx="47">
                  <c:v>94.712113149999993</c:v>
                </c:pt>
                <c:pt idx="48">
                  <c:v>94.579234970000002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5-35E5-4912-B3A9-4405BD5EC881}"/>
            </c:ext>
          </c:extLst>
        </c:ser>
        <c:ser>
          <c:idx val="2"/>
          <c:order val="6"/>
          <c:tx>
            <c:v>Vin=4.2V, -40C</c:v>
          </c:tx>
          <c:spPr>
            <a:ln w="19050" cap="rnd">
              <a:solidFill>
                <a:srgbClr val="00B050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 w="9525">
                <a:solidFill>
                  <a:srgbClr val="00B050"/>
                </a:solidFill>
              </a:ln>
              <a:effectLst/>
            </c:spPr>
          </c:marker>
          <c:xVal>
            <c:numRef>
              <c:f>'Sheet6 (2)'!$A$4:$A$52</c:f>
              <c:numCache>
                <c:formatCode>General</c:formatCode>
                <c:ptCount val="49"/>
                <c:pt idx="0">
                  <c:v>1E-4</c:v>
                </c:pt>
                <c:pt idx="1">
                  <c:v>1.43845E-4</c:v>
                </c:pt>
                <c:pt idx="2">
                  <c:v>2.069138E-4</c:v>
                </c:pt>
                <c:pt idx="3">
                  <c:v>2.9763510000000001E-4</c:v>
                </c:pt>
                <c:pt idx="4">
                  <c:v>4.2813319999999999E-4</c:v>
                </c:pt>
                <c:pt idx="5">
                  <c:v>6.1584819999999996E-4</c:v>
                </c:pt>
                <c:pt idx="6">
                  <c:v>8.8586679999999997E-4</c:v>
                </c:pt>
                <c:pt idx="7">
                  <c:v>1.2742750000000001E-3</c:v>
                </c:pt>
                <c:pt idx="8">
                  <c:v>1.8329806999999999E-3</c:v>
                </c:pt>
                <c:pt idx="9">
                  <c:v>2.6366508999999998E-3</c:v>
                </c:pt>
                <c:pt idx="10">
                  <c:v>3.7926902000000001E-3</c:v>
                </c:pt>
                <c:pt idx="11">
                  <c:v>5.4555947999999996E-3</c:v>
                </c:pt>
                <c:pt idx="12">
                  <c:v>7.8475996999999992E-3</c:v>
                </c:pt>
                <c:pt idx="13">
                  <c:v>1.12883789E-2</c:v>
                </c:pt>
                <c:pt idx="14">
                  <c:v>1.6237767399999999E-2</c:v>
                </c:pt>
                <c:pt idx="15">
                  <c:v>2.33572147E-2</c:v>
                </c:pt>
                <c:pt idx="16">
                  <c:v>3.3598182900000002E-2</c:v>
                </c:pt>
                <c:pt idx="17">
                  <c:v>4.8329302400000003E-2</c:v>
                </c:pt>
                <c:pt idx="18">
                  <c:v>6.9519279599999997E-2</c:v>
                </c:pt>
                <c:pt idx="19">
                  <c:v>0.1</c:v>
                </c:pt>
                <c:pt idx="20">
                  <c:v>0.2</c:v>
                </c:pt>
                <c:pt idx="21">
                  <c:v>0.3</c:v>
                </c:pt>
                <c:pt idx="22">
                  <c:v>0.4</c:v>
                </c:pt>
                <c:pt idx="23">
                  <c:v>0.5</c:v>
                </c:pt>
                <c:pt idx="24">
                  <c:v>0.6</c:v>
                </c:pt>
                <c:pt idx="25">
                  <c:v>0.7</c:v>
                </c:pt>
                <c:pt idx="26">
                  <c:v>0.8</c:v>
                </c:pt>
                <c:pt idx="27">
                  <c:v>0.9</c:v>
                </c:pt>
                <c:pt idx="28">
                  <c:v>1</c:v>
                </c:pt>
                <c:pt idx="29">
                  <c:v>1.1000000000000001</c:v>
                </c:pt>
                <c:pt idx="30">
                  <c:v>1.2</c:v>
                </c:pt>
                <c:pt idx="31">
                  <c:v>1.3</c:v>
                </c:pt>
                <c:pt idx="32">
                  <c:v>1.4</c:v>
                </c:pt>
                <c:pt idx="33">
                  <c:v>1.5</c:v>
                </c:pt>
                <c:pt idx="34">
                  <c:v>1.6</c:v>
                </c:pt>
                <c:pt idx="35">
                  <c:v>1.7</c:v>
                </c:pt>
                <c:pt idx="36">
                  <c:v>1.8</c:v>
                </c:pt>
                <c:pt idx="37">
                  <c:v>1.9</c:v>
                </c:pt>
                <c:pt idx="38">
                  <c:v>2</c:v>
                </c:pt>
                <c:pt idx="39">
                  <c:v>2.1</c:v>
                </c:pt>
                <c:pt idx="40">
                  <c:v>2.2000000000000002</c:v>
                </c:pt>
                <c:pt idx="41">
                  <c:v>2.2999999999999998</c:v>
                </c:pt>
                <c:pt idx="42">
                  <c:v>2.4</c:v>
                </c:pt>
                <c:pt idx="43">
                  <c:v>2.5</c:v>
                </c:pt>
                <c:pt idx="44">
                  <c:v>2.6</c:v>
                </c:pt>
                <c:pt idx="45">
                  <c:v>2.7</c:v>
                </c:pt>
                <c:pt idx="46">
                  <c:v>2.8</c:v>
                </c:pt>
                <c:pt idx="47">
                  <c:v>2.9</c:v>
                </c:pt>
                <c:pt idx="48">
                  <c:v>3</c:v>
                </c:pt>
              </c:numCache>
            </c:numRef>
          </c:xVal>
          <c:yVal>
            <c:numRef>
              <c:f>'Sheet6 (2)'!$H$4:$H$52</c:f>
              <c:numCache>
                <c:formatCode>General</c:formatCode>
                <c:ptCount val="49"/>
                <c:pt idx="0">
                  <c:v>1.0883693999999999</c:v>
                </c:pt>
                <c:pt idx="1">
                  <c:v>1.5554624079999999</c:v>
                </c:pt>
                <c:pt idx="2">
                  <c:v>2.224373741</c:v>
                </c:pt>
                <c:pt idx="3">
                  <c:v>3.1697559549999998</c:v>
                </c:pt>
                <c:pt idx="4">
                  <c:v>4.4994612439999999</c:v>
                </c:pt>
                <c:pt idx="5">
                  <c:v>6.3476994439999999</c:v>
                </c:pt>
                <c:pt idx="6">
                  <c:v>8.8856929830000002</c:v>
                </c:pt>
                <c:pt idx="7">
                  <c:v>12.3118736</c:v>
                </c:pt>
                <c:pt idx="8">
                  <c:v>16.825307930000001</c:v>
                </c:pt>
                <c:pt idx="9">
                  <c:v>22.53983552</c:v>
                </c:pt>
                <c:pt idx="10">
                  <c:v>29.513540720000002</c:v>
                </c:pt>
                <c:pt idx="11">
                  <c:v>37.61046477</c:v>
                </c:pt>
                <c:pt idx="12">
                  <c:v>46.453033210000001</c:v>
                </c:pt>
                <c:pt idx="13">
                  <c:v>55.459373880000001</c:v>
                </c:pt>
                <c:pt idx="14">
                  <c:v>64.204260149999996</c:v>
                </c:pt>
                <c:pt idx="15">
                  <c:v>71.941078480000002</c:v>
                </c:pt>
                <c:pt idx="16">
                  <c:v>78.105233589999997</c:v>
                </c:pt>
                <c:pt idx="17">
                  <c:v>84.124208269999997</c:v>
                </c:pt>
                <c:pt idx="18">
                  <c:v>88.495519569999999</c:v>
                </c:pt>
                <c:pt idx="19">
                  <c:v>91.646136999999996</c:v>
                </c:pt>
                <c:pt idx="20">
                  <c:v>95.469513460000002</c:v>
                </c:pt>
                <c:pt idx="21">
                  <c:v>96.684240250000002</c:v>
                </c:pt>
                <c:pt idx="22">
                  <c:v>97.246009520000001</c:v>
                </c:pt>
                <c:pt idx="23">
                  <c:v>97.596565240000004</c:v>
                </c:pt>
                <c:pt idx="24">
                  <c:v>97.804079650000006</c:v>
                </c:pt>
                <c:pt idx="25">
                  <c:v>97.923146939999995</c:v>
                </c:pt>
                <c:pt idx="26">
                  <c:v>97.988793959999995</c:v>
                </c:pt>
                <c:pt idx="27">
                  <c:v>98.183405129999997</c:v>
                </c:pt>
                <c:pt idx="28">
                  <c:v>98.201864959999995</c:v>
                </c:pt>
                <c:pt idx="29">
                  <c:v>98.066000090000003</c:v>
                </c:pt>
                <c:pt idx="30">
                  <c:v>98.061630679999993</c:v>
                </c:pt>
                <c:pt idx="31">
                  <c:v>98.046300500000001</c:v>
                </c:pt>
                <c:pt idx="32">
                  <c:v>98.030973189999997</c:v>
                </c:pt>
                <c:pt idx="33">
                  <c:v>98.065352239999996</c:v>
                </c:pt>
                <c:pt idx="34">
                  <c:v>98.02091892</c:v>
                </c:pt>
                <c:pt idx="35">
                  <c:v>97.916427630000001</c:v>
                </c:pt>
                <c:pt idx="36">
                  <c:v>97.877239020000005</c:v>
                </c:pt>
                <c:pt idx="37">
                  <c:v>97.813494370000001</c:v>
                </c:pt>
                <c:pt idx="38">
                  <c:v>97.769672959999994</c:v>
                </c:pt>
                <c:pt idx="39">
                  <c:v>97.6726563</c:v>
                </c:pt>
                <c:pt idx="40">
                  <c:v>97.599424839999998</c:v>
                </c:pt>
                <c:pt idx="41">
                  <c:v>97.522108520000003</c:v>
                </c:pt>
                <c:pt idx="42">
                  <c:v>97.445681379999996</c:v>
                </c:pt>
                <c:pt idx="43">
                  <c:v>97.357064059999999</c:v>
                </c:pt>
                <c:pt idx="44">
                  <c:v>97.298630829999993</c:v>
                </c:pt>
                <c:pt idx="45">
                  <c:v>97.225481970000004</c:v>
                </c:pt>
                <c:pt idx="46">
                  <c:v>97.150023020000006</c:v>
                </c:pt>
                <c:pt idx="47">
                  <c:v>97.067787319999994</c:v>
                </c:pt>
                <c:pt idx="48">
                  <c:v>96.997111230000002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6-35E5-4912-B3A9-4405BD5EC881}"/>
            </c:ext>
          </c:extLst>
        </c:ser>
        <c:ser>
          <c:idx val="5"/>
          <c:order val="7"/>
          <c:tx>
            <c:v>Vin=4.2V, 25C</c:v>
          </c:tx>
          <c:spPr>
            <a:ln w="19050" cap="rnd">
              <a:solidFill>
                <a:srgbClr val="00B050"/>
              </a:solidFill>
              <a:prstDash val="solid"/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 w="9525">
                <a:solidFill>
                  <a:srgbClr val="00B050"/>
                </a:solidFill>
              </a:ln>
              <a:effectLst/>
            </c:spPr>
          </c:marker>
          <c:xVal>
            <c:numRef>
              <c:f>'Sheet6 (2)'!$A$4:$A$52</c:f>
              <c:numCache>
                <c:formatCode>General</c:formatCode>
                <c:ptCount val="49"/>
                <c:pt idx="0">
                  <c:v>1E-4</c:v>
                </c:pt>
                <c:pt idx="1">
                  <c:v>1.43845E-4</c:v>
                </c:pt>
                <c:pt idx="2">
                  <c:v>2.069138E-4</c:v>
                </c:pt>
                <c:pt idx="3">
                  <c:v>2.9763510000000001E-4</c:v>
                </c:pt>
                <c:pt idx="4">
                  <c:v>4.2813319999999999E-4</c:v>
                </c:pt>
                <c:pt idx="5">
                  <c:v>6.1584819999999996E-4</c:v>
                </c:pt>
                <c:pt idx="6">
                  <c:v>8.8586679999999997E-4</c:v>
                </c:pt>
                <c:pt idx="7">
                  <c:v>1.2742750000000001E-3</c:v>
                </c:pt>
                <c:pt idx="8">
                  <c:v>1.8329806999999999E-3</c:v>
                </c:pt>
                <c:pt idx="9">
                  <c:v>2.6366508999999998E-3</c:v>
                </c:pt>
                <c:pt idx="10">
                  <c:v>3.7926902000000001E-3</c:v>
                </c:pt>
                <c:pt idx="11">
                  <c:v>5.4555947999999996E-3</c:v>
                </c:pt>
                <c:pt idx="12">
                  <c:v>7.8475996999999992E-3</c:v>
                </c:pt>
                <c:pt idx="13">
                  <c:v>1.12883789E-2</c:v>
                </c:pt>
                <c:pt idx="14">
                  <c:v>1.6237767399999999E-2</c:v>
                </c:pt>
                <c:pt idx="15">
                  <c:v>2.33572147E-2</c:v>
                </c:pt>
                <c:pt idx="16">
                  <c:v>3.3598182900000002E-2</c:v>
                </c:pt>
                <c:pt idx="17">
                  <c:v>4.8329302400000003E-2</c:v>
                </c:pt>
                <c:pt idx="18">
                  <c:v>6.9519279599999997E-2</c:v>
                </c:pt>
                <c:pt idx="19">
                  <c:v>0.1</c:v>
                </c:pt>
                <c:pt idx="20">
                  <c:v>0.2</c:v>
                </c:pt>
                <c:pt idx="21">
                  <c:v>0.3</c:v>
                </c:pt>
                <c:pt idx="22">
                  <c:v>0.4</c:v>
                </c:pt>
                <c:pt idx="23">
                  <c:v>0.5</c:v>
                </c:pt>
                <c:pt idx="24">
                  <c:v>0.6</c:v>
                </c:pt>
                <c:pt idx="25">
                  <c:v>0.7</c:v>
                </c:pt>
                <c:pt idx="26">
                  <c:v>0.8</c:v>
                </c:pt>
                <c:pt idx="27">
                  <c:v>0.9</c:v>
                </c:pt>
                <c:pt idx="28">
                  <c:v>1</c:v>
                </c:pt>
                <c:pt idx="29">
                  <c:v>1.1000000000000001</c:v>
                </c:pt>
                <c:pt idx="30">
                  <c:v>1.2</c:v>
                </c:pt>
                <c:pt idx="31">
                  <c:v>1.3</c:v>
                </c:pt>
                <c:pt idx="32">
                  <c:v>1.4</c:v>
                </c:pt>
                <c:pt idx="33">
                  <c:v>1.5</c:v>
                </c:pt>
                <c:pt idx="34">
                  <c:v>1.6</c:v>
                </c:pt>
                <c:pt idx="35">
                  <c:v>1.7</c:v>
                </c:pt>
                <c:pt idx="36">
                  <c:v>1.8</c:v>
                </c:pt>
                <c:pt idx="37">
                  <c:v>1.9</c:v>
                </c:pt>
                <c:pt idx="38">
                  <c:v>2</c:v>
                </c:pt>
                <c:pt idx="39">
                  <c:v>2.1</c:v>
                </c:pt>
                <c:pt idx="40">
                  <c:v>2.2000000000000002</c:v>
                </c:pt>
                <c:pt idx="41">
                  <c:v>2.2999999999999998</c:v>
                </c:pt>
                <c:pt idx="42">
                  <c:v>2.4</c:v>
                </c:pt>
                <c:pt idx="43">
                  <c:v>2.5</c:v>
                </c:pt>
                <c:pt idx="44">
                  <c:v>2.6</c:v>
                </c:pt>
                <c:pt idx="45">
                  <c:v>2.7</c:v>
                </c:pt>
                <c:pt idx="46">
                  <c:v>2.8</c:v>
                </c:pt>
                <c:pt idx="47">
                  <c:v>2.9</c:v>
                </c:pt>
                <c:pt idx="48">
                  <c:v>3</c:v>
                </c:pt>
              </c:numCache>
            </c:numRef>
          </c:xVal>
          <c:yVal>
            <c:numRef>
              <c:f>'Sheet6 (2)'!$I$4:$I$52</c:f>
              <c:numCache>
                <c:formatCode>General</c:formatCode>
                <c:ptCount val="49"/>
                <c:pt idx="0">
                  <c:v>1.0800120710000001</c:v>
                </c:pt>
                <c:pt idx="1">
                  <c:v>1.5431870510000001</c:v>
                </c:pt>
                <c:pt idx="2">
                  <c:v>2.2070675620000002</c:v>
                </c:pt>
                <c:pt idx="3">
                  <c:v>3.1463182280000002</c:v>
                </c:pt>
                <c:pt idx="4">
                  <c:v>4.4651251810000003</c:v>
                </c:pt>
                <c:pt idx="5">
                  <c:v>6.3025888490000002</c:v>
                </c:pt>
                <c:pt idx="6">
                  <c:v>8.8204041199999992</c:v>
                </c:pt>
                <c:pt idx="7">
                  <c:v>12.231679659999999</c:v>
                </c:pt>
                <c:pt idx="8">
                  <c:v>16.713066770000001</c:v>
                </c:pt>
                <c:pt idx="9">
                  <c:v>22.40357856</c:v>
                </c:pt>
                <c:pt idx="10">
                  <c:v>29.349221020000002</c:v>
                </c:pt>
                <c:pt idx="11">
                  <c:v>37.425070249999997</c:v>
                </c:pt>
                <c:pt idx="12">
                  <c:v>46.26296121</c:v>
                </c:pt>
                <c:pt idx="13">
                  <c:v>55.278311930000001</c:v>
                </c:pt>
                <c:pt idx="14">
                  <c:v>64.030240419999998</c:v>
                </c:pt>
                <c:pt idx="15">
                  <c:v>71.935141490000007</c:v>
                </c:pt>
                <c:pt idx="16">
                  <c:v>78.697549719999998</c:v>
                </c:pt>
                <c:pt idx="17">
                  <c:v>84.172954110000006</c:v>
                </c:pt>
                <c:pt idx="18">
                  <c:v>88.439333180000006</c:v>
                </c:pt>
                <c:pt idx="19">
                  <c:v>91.604322800000006</c:v>
                </c:pt>
                <c:pt idx="20">
                  <c:v>95.430515540000002</c:v>
                </c:pt>
                <c:pt idx="21">
                  <c:v>96.656536619999997</c:v>
                </c:pt>
                <c:pt idx="22">
                  <c:v>97.221606879999996</c:v>
                </c:pt>
                <c:pt idx="23">
                  <c:v>97.577407370000003</c:v>
                </c:pt>
                <c:pt idx="24">
                  <c:v>97.785646060000005</c:v>
                </c:pt>
                <c:pt idx="25">
                  <c:v>97.908616379999998</c:v>
                </c:pt>
                <c:pt idx="26">
                  <c:v>97.972861159999994</c:v>
                </c:pt>
                <c:pt idx="27">
                  <c:v>98.178219369999994</c:v>
                </c:pt>
                <c:pt idx="28">
                  <c:v>98.204599180000002</c:v>
                </c:pt>
                <c:pt idx="29">
                  <c:v>97.932353280000001</c:v>
                </c:pt>
                <c:pt idx="30">
                  <c:v>97.880548950000005</c:v>
                </c:pt>
                <c:pt idx="31">
                  <c:v>97.834349040000006</c:v>
                </c:pt>
                <c:pt idx="32">
                  <c:v>97.801304169999995</c:v>
                </c:pt>
                <c:pt idx="33">
                  <c:v>97.771923819999998</c:v>
                </c:pt>
                <c:pt idx="34">
                  <c:v>97.69416708</c:v>
                </c:pt>
                <c:pt idx="35">
                  <c:v>97.620245479999994</c:v>
                </c:pt>
                <c:pt idx="36">
                  <c:v>97.527501400000006</c:v>
                </c:pt>
                <c:pt idx="37">
                  <c:v>97.44136331</c:v>
                </c:pt>
                <c:pt idx="38">
                  <c:v>97.347631699999994</c:v>
                </c:pt>
                <c:pt idx="39">
                  <c:v>97.256949390000003</c:v>
                </c:pt>
                <c:pt idx="40">
                  <c:v>97.167443079999998</c:v>
                </c:pt>
                <c:pt idx="41">
                  <c:v>97.038153179999995</c:v>
                </c:pt>
                <c:pt idx="42">
                  <c:v>96.945188689999995</c:v>
                </c:pt>
                <c:pt idx="43">
                  <c:v>96.79761689</c:v>
                </c:pt>
                <c:pt idx="44">
                  <c:v>96.682641950000004</c:v>
                </c:pt>
                <c:pt idx="45">
                  <c:v>96.580584520000002</c:v>
                </c:pt>
                <c:pt idx="46">
                  <c:v>96.505777140000006</c:v>
                </c:pt>
                <c:pt idx="47">
                  <c:v>96.386009389999998</c:v>
                </c:pt>
                <c:pt idx="48">
                  <c:v>96.310052369999994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7-35E5-4912-B3A9-4405BD5EC881}"/>
            </c:ext>
          </c:extLst>
        </c:ser>
        <c:ser>
          <c:idx val="8"/>
          <c:order val="8"/>
          <c:tx>
            <c:v>Vin=4.2V, 85C</c:v>
          </c:tx>
          <c:spPr>
            <a:ln w="19050" cap="rnd">
              <a:solidFill>
                <a:srgbClr val="00B050"/>
              </a:solidFill>
              <a:prstDash val="lgDashDotDot"/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 w="9525">
                <a:solidFill>
                  <a:srgbClr val="00B050"/>
                </a:solidFill>
              </a:ln>
              <a:effectLst/>
            </c:spPr>
          </c:marker>
          <c:xVal>
            <c:numRef>
              <c:f>'Sheet6 (2)'!$A$4:$A$52</c:f>
              <c:numCache>
                <c:formatCode>General</c:formatCode>
                <c:ptCount val="49"/>
                <c:pt idx="0">
                  <c:v>1E-4</c:v>
                </c:pt>
                <c:pt idx="1">
                  <c:v>1.43845E-4</c:v>
                </c:pt>
                <c:pt idx="2">
                  <c:v>2.069138E-4</c:v>
                </c:pt>
                <c:pt idx="3">
                  <c:v>2.9763510000000001E-4</c:v>
                </c:pt>
                <c:pt idx="4">
                  <c:v>4.2813319999999999E-4</c:v>
                </c:pt>
                <c:pt idx="5">
                  <c:v>6.1584819999999996E-4</c:v>
                </c:pt>
                <c:pt idx="6">
                  <c:v>8.8586679999999997E-4</c:v>
                </c:pt>
                <c:pt idx="7">
                  <c:v>1.2742750000000001E-3</c:v>
                </c:pt>
                <c:pt idx="8">
                  <c:v>1.8329806999999999E-3</c:v>
                </c:pt>
                <c:pt idx="9">
                  <c:v>2.6366508999999998E-3</c:v>
                </c:pt>
                <c:pt idx="10">
                  <c:v>3.7926902000000001E-3</c:v>
                </c:pt>
                <c:pt idx="11">
                  <c:v>5.4555947999999996E-3</c:v>
                </c:pt>
                <c:pt idx="12">
                  <c:v>7.8475996999999992E-3</c:v>
                </c:pt>
                <c:pt idx="13">
                  <c:v>1.12883789E-2</c:v>
                </c:pt>
                <c:pt idx="14">
                  <c:v>1.6237767399999999E-2</c:v>
                </c:pt>
                <c:pt idx="15">
                  <c:v>2.33572147E-2</c:v>
                </c:pt>
                <c:pt idx="16">
                  <c:v>3.3598182900000002E-2</c:v>
                </c:pt>
                <c:pt idx="17">
                  <c:v>4.8329302400000003E-2</c:v>
                </c:pt>
                <c:pt idx="18">
                  <c:v>6.9519279599999997E-2</c:v>
                </c:pt>
                <c:pt idx="19">
                  <c:v>0.1</c:v>
                </c:pt>
                <c:pt idx="20">
                  <c:v>0.2</c:v>
                </c:pt>
                <c:pt idx="21">
                  <c:v>0.3</c:v>
                </c:pt>
                <c:pt idx="22">
                  <c:v>0.4</c:v>
                </c:pt>
                <c:pt idx="23">
                  <c:v>0.5</c:v>
                </c:pt>
                <c:pt idx="24">
                  <c:v>0.6</c:v>
                </c:pt>
                <c:pt idx="25">
                  <c:v>0.7</c:v>
                </c:pt>
                <c:pt idx="26">
                  <c:v>0.8</c:v>
                </c:pt>
                <c:pt idx="27">
                  <c:v>0.9</c:v>
                </c:pt>
                <c:pt idx="28">
                  <c:v>1</c:v>
                </c:pt>
                <c:pt idx="29">
                  <c:v>1.1000000000000001</c:v>
                </c:pt>
                <c:pt idx="30">
                  <c:v>1.2</c:v>
                </c:pt>
                <c:pt idx="31">
                  <c:v>1.3</c:v>
                </c:pt>
                <c:pt idx="32">
                  <c:v>1.4</c:v>
                </c:pt>
                <c:pt idx="33">
                  <c:v>1.5</c:v>
                </c:pt>
                <c:pt idx="34">
                  <c:v>1.6</c:v>
                </c:pt>
                <c:pt idx="35">
                  <c:v>1.7</c:v>
                </c:pt>
                <c:pt idx="36">
                  <c:v>1.8</c:v>
                </c:pt>
                <c:pt idx="37">
                  <c:v>1.9</c:v>
                </c:pt>
                <c:pt idx="38">
                  <c:v>2</c:v>
                </c:pt>
                <c:pt idx="39">
                  <c:v>2.1</c:v>
                </c:pt>
                <c:pt idx="40">
                  <c:v>2.2000000000000002</c:v>
                </c:pt>
                <c:pt idx="41">
                  <c:v>2.2999999999999998</c:v>
                </c:pt>
                <c:pt idx="42">
                  <c:v>2.4</c:v>
                </c:pt>
                <c:pt idx="43">
                  <c:v>2.5</c:v>
                </c:pt>
                <c:pt idx="44">
                  <c:v>2.6</c:v>
                </c:pt>
                <c:pt idx="45">
                  <c:v>2.7</c:v>
                </c:pt>
                <c:pt idx="46">
                  <c:v>2.8</c:v>
                </c:pt>
                <c:pt idx="47">
                  <c:v>2.9</c:v>
                </c:pt>
                <c:pt idx="48">
                  <c:v>3</c:v>
                </c:pt>
              </c:numCache>
            </c:numRef>
          </c:xVal>
          <c:yVal>
            <c:numRef>
              <c:f>'Sheet6 (2)'!$J$4:$J$52</c:f>
              <c:numCache>
                <c:formatCode>General</c:formatCode>
                <c:ptCount val="49"/>
                <c:pt idx="0">
                  <c:v>1.0761710040000001</c:v>
                </c:pt>
                <c:pt idx="1">
                  <c:v>1.537763223</c:v>
                </c:pt>
                <c:pt idx="2">
                  <c:v>2.1991993399999998</c:v>
                </c:pt>
                <c:pt idx="3">
                  <c:v>3.1344704939999999</c:v>
                </c:pt>
                <c:pt idx="4">
                  <c:v>4.449890903</c:v>
                </c:pt>
                <c:pt idx="5">
                  <c:v>6.2789835969999999</c:v>
                </c:pt>
                <c:pt idx="6">
                  <c:v>8.7900793020000005</c:v>
                </c:pt>
                <c:pt idx="7">
                  <c:v>12.18836033</c:v>
                </c:pt>
                <c:pt idx="8">
                  <c:v>16.658622520000002</c:v>
                </c:pt>
                <c:pt idx="9">
                  <c:v>22.32894512</c:v>
                </c:pt>
                <c:pt idx="10">
                  <c:v>29.275256209999998</c:v>
                </c:pt>
                <c:pt idx="11">
                  <c:v>37.316513319999999</c:v>
                </c:pt>
                <c:pt idx="12">
                  <c:v>46.152883090000003</c:v>
                </c:pt>
                <c:pt idx="13">
                  <c:v>55.15822842</c:v>
                </c:pt>
                <c:pt idx="14">
                  <c:v>63.91790657</c:v>
                </c:pt>
                <c:pt idx="15">
                  <c:v>71.831427669999997</c:v>
                </c:pt>
                <c:pt idx="16">
                  <c:v>78.590415859999993</c:v>
                </c:pt>
                <c:pt idx="17">
                  <c:v>84.074863019999995</c:v>
                </c:pt>
                <c:pt idx="18">
                  <c:v>88.356514520000005</c:v>
                </c:pt>
                <c:pt idx="19">
                  <c:v>91.552283970000005</c:v>
                </c:pt>
                <c:pt idx="20">
                  <c:v>95.380655230000002</c:v>
                </c:pt>
                <c:pt idx="21">
                  <c:v>96.578901110000004</c:v>
                </c:pt>
                <c:pt idx="22">
                  <c:v>97.12046101</c:v>
                </c:pt>
                <c:pt idx="23">
                  <c:v>97.455288629999998</c:v>
                </c:pt>
                <c:pt idx="24">
                  <c:v>97.64783611</c:v>
                </c:pt>
                <c:pt idx="25">
                  <c:v>97.751266479999998</c:v>
                </c:pt>
                <c:pt idx="26">
                  <c:v>97.795159249999998</c:v>
                </c:pt>
                <c:pt idx="27">
                  <c:v>98.049572710000007</c:v>
                </c:pt>
                <c:pt idx="28">
                  <c:v>97.994324660000004</c:v>
                </c:pt>
                <c:pt idx="29">
                  <c:v>97.723619369999994</c:v>
                </c:pt>
                <c:pt idx="30">
                  <c:v>97.684636150000003</c:v>
                </c:pt>
                <c:pt idx="31">
                  <c:v>97.589262120000001</c:v>
                </c:pt>
                <c:pt idx="32">
                  <c:v>97.515723339999994</c:v>
                </c:pt>
                <c:pt idx="33">
                  <c:v>97.453734589999996</c:v>
                </c:pt>
                <c:pt idx="34">
                  <c:v>97.357163150000005</c:v>
                </c:pt>
                <c:pt idx="35">
                  <c:v>97.269354239999998</c:v>
                </c:pt>
                <c:pt idx="36">
                  <c:v>97.173884090000001</c:v>
                </c:pt>
                <c:pt idx="37">
                  <c:v>97.088122670000004</c:v>
                </c:pt>
                <c:pt idx="38">
                  <c:v>96.926591729999998</c:v>
                </c:pt>
                <c:pt idx="39">
                  <c:v>96.81720009</c:v>
                </c:pt>
                <c:pt idx="40">
                  <c:v>96.683478350000001</c:v>
                </c:pt>
                <c:pt idx="41">
                  <c:v>96.523616899999993</c:v>
                </c:pt>
                <c:pt idx="42">
                  <c:v>96.373201969999997</c:v>
                </c:pt>
                <c:pt idx="43">
                  <c:v>96.213467989999998</c:v>
                </c:pt>
                <c:pt idx="44">
                  <c:v>96.079598939999997</c:v>
                </c:pt>
                <c:pt idx="45">
                  <c:v>95.964405479999996</c:v>
                </c:pt>
                <c:pt idx="46">
                  <c:v>95.836401010000003</c:v>
                </c:pt>
                <c:pt idx="47">
                  <c:v>95.722088420000006</c:v>
                </c:pt>
                <c:pt idx="48">
                  <c:v>95.623096840000002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8-35E5-4912-B3A9-4405BD5EC8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3270080"/>
        <c:axId val="1711214224"/>
      </c:scatterChart>
      <c:valAx>
        <c:axId val="213270080"/>
        <c:scaling>
          <c:logBase val="10"/>
          <c:orientation val="minMax"/>
          <c:max val="3"/>
          <c:min val="1.0000000000000003E-4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Iout (A)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1214224"/>
        <c:crosses val="autoZero"/>
        <c:crossBetween val="midCat"/>
      </c:valAx>
      <c:valAx>
        <c:axId val="1711214224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Efficiency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27008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DB40D-3443-7001-A5B8-14872DC812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BDBD94-541A-C795-45DF-45E5A62305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699E2B-4FE9-0FA4-F7EB-E17678B96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FECA-B851-44D4-B68D-4857CF6ACDFA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891FA0-145C-67B1-9951-38ED71F1C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FC46BF-04EA-BCFD-88B0-B2C83EB26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B29F-17FC-4075-930E-B3EA015DC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322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E4B93-E5CD-F889-3DD4-ADDDE2B84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1F8896-B2D0-766F-0ADB-16F54ABC4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E52A61-7784-F2EC-CA21-D5077D6F4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FECA-B851-44D4-B68D-4857CF6ACDFA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442217-1F13-ACC4-CCE0-8A92D332E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13E83E-91FA-35D1-AA6A-7235E09DE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B29F-17FC-4075-930E-B3EA015DC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184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BA822F-80BC-A6A8-DD44-7C91397F4E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52916D-15AB-8430-1229-788C81512E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CE493-A940-C55B-F54C-77997F601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FECA-B851-44D4-B68D-4857CF6ACDFA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9BB65B-29A0-47B1-4A33-63AFDF123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315576-CA37-7037-D3C2-C2DB7BE12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B29F-17FC-4075-930E-B3EA015DC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505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A8D05-496B-6445-2510-A6BDCFFB5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C0777-89FD-C4A1-640E-70529C44F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BAD10-F6E1-744C-58CB-F849DB33C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FECA-B851-44D4-B68D-4857CF6ACDFA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D31B70-3B30-4923-9C9B-AAFBAE28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8BB7B6-F506-C6C3-86A5-ED5DBE8DB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B29F-17FC-4075-930E-B3EA015DC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750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5A05F-46F7-B382-7712-447E0DB00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2F7613-418F-0982-B2EC-826DE2BD3E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9A29CD-9BF5-2D93-9566-914FE60CB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FECA-B851-44D4-B68D-4857CF6ACDFA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845BF1-8129-CCBD-B0DB-C4ABE66E6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79B565-7C44-1249-4F38-855FFD085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B29F-17FC-4075-930E-B3EA015DC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664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22AE3-0B0A-239F-6603-377DC851C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02E52-C4FF-3014-F354-241E2DD53A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849028-104C-F814-5B4D-10BC1A1CB9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690972-C5BA-F8B5-666D-E506A1ACC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FECA-B851-44D4-B68D-4857CF6ACDFA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7949E1-6AA5-9FFD-C64F-65B707D71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52C6B5-2DB5-7039-430F-9B827E48B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B29F-17FC-4075-930E-B3EA015DC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897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BA77F-042C-1186-4AC6-70190FCAD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B010ED-B092-9B1C-DE53-010DC38FE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F7FAD3-E7D6-7AC8-86F4-A063CBB3AE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5A76EC-61DA-777B-0CC4-A816DA8AB9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356288-A2D9-A397-A680-228F758850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574726-7D65-D2FF-D796-FC488D82F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FECA-B851-44D4-B68D-4857CF6ACDFA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92E13A-8DF1-39D9-905D-47C3A6C35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1455F9-2008-8805-F07C-96B62C8C5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B29F-17FC-4075-930E-B3EA015DC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139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23C72-FE07-51E4-1269-3FF53FD37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4D12B1-0025-260C-9C7F-DCC9688A1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FECA-B851-44D4-B68D-4857CF6ACDFA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825BF9-C55B-D993-C5D1-B9F901F7C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E7DE14-08BB-AB92-C63A-277FCB552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B29F-17FC-4075-930E-B3EA015DC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089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C24A5A-0D9B-3CE6-BC7B-F7BDE199F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FECA-B851-44D4-B68D-4857CF6ACDFA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4DE793-DF7E-AC22-8A02-0A80F2BC6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32D654-29D4-1AB8-EEF8-79BE96DDC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B29F-17FC-4075-930E-B3EA015DC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618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62533-E1AE-1ED5-21C7-FF5EA2BAB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4E05F-F819-9C69-FC19-69C980F3A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838357-5956-7098-0129-EA0FEFC3E1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89D5BC-23FC-ED3C-8038-8BEC1347E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FECA-B851-44D4-B68D-4857CF6ACDFA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545E76-06BE-87DD-2D09-4D28E5713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DBE27C-278B-8099-6B1A-7D6536E00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B29F-17FC-4075-930E-B3EA015DC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33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57CFA-20E0-B48B-D261-20915686A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F3B063-2E6F-5309-0A58-9E4524C314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3347B-780B-1DAD-8977-D481112878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0EB84D-0D5D-59EA-5460-EE82AA2C9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FECA-B851-44D4-B68D-4857CF6ACDFA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F3C5F1-3334-D355-DC57-774F9D496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B003F6-EF2C-28C4-354B-4ED657115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B29F-17FC-4075-930E-B3EA015DC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933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1AA31B-FD07-690A-1F69-EB952B3DD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E206D0-40AA-5EA1-23C4-3A7B01C1B2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DF5CC-4979-A692-354E-A93663F90A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D2FECA-B851-44D4-B68D-4857CF6ACDFA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EB6B2-C511-FCD1-1455-68DAB7C2DA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805F3-A65D-1DBF-F53E-E9D0C8FD8C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E3B29F-17FC-4075-930E-B3EA015DC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18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5B17E901-EFE8-4F0D-85E0-774445EAD78E}"/>
              </a:ext>
            </a:extLst>
          </p:cNvPr>
          <p:cNvGraphicFramePr>
            <a:graphicFrameLocks/>
          </p:cNvGraphicFramePr>
          <p:nvPr/>
        </p:nvGraphicFramePr>
        <p:xfrm>
          <a:off x="1132049" y="803444"/>
          <a:ext cx="9927901" cy="5251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5977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2BE66C2C-6C3C-4F52-B283-3CCDD01A56B4}"/>
              </a:ext>
            </a:extLst>
          </p:cNvPr>
          <p:cNvGraphicFramePr>
            <a:graphicFrameLocks/>
          </p:cNvGraphicFramePr>
          <p:nvPr/>
        </p:nvGraphicFramePr>
        <p:xfrm>
          <a:off x="1117535" y="833327"/>
          <a:ext cx="9956930" cy="5191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27933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22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>Texas Instruments,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Tie, Aurora</dc:creator>
  <cp:lastModifiedBy>Tie, Aurora</cp:lastModifiedBy>
  <cp:revision>3</cp:revision>
  <dcterms:created xsi:type="dcterms:W3CDTF">2026-02-10T02:13:04Z</dcterms:created>
  <dcterms:modified xsi:type="dcterms:W3CDTF">2026-03-14T02:57:12Z</dcterms:modified>
</cp:coreProperties>
</file>