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0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91DB0-F971-4CD6-92C2-84557DFEE5D2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067AC-955E-443E-BDD3-474182AD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067AC-955E-443E-BDD3-474182AD8C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6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5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7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3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2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1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4295-F652-4442-BA66-F1D7E20227F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54295-F652-4442-BA66-F1D7E20227F7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08502-945F-4DED-B1E5-5C3BFAB3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9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107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Top Layer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715000"/>
            <a:ext cx="7322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 and output cap should very close to the IC.  Please </a:t>
            </a:r>
          </a:p>
          <a:p>
            <a:r>
              <a:rPr lang="en-US" sz="2400" dirty="0" smtClean="0"/>
              <a:t>follow the above picture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247775"/>
            <a:ext cx="7366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4024884" y="762000"/>
            <a:ext cx="242316" cy="3059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278471"/>
            <a:ext cx="4998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AGND and the PGND connected  on top layer.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71500"/>
            <a:ext cx="7353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22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8" y="3758335"/>
            <a:ext cx="4384342" cy="3252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210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759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33400"/>
            <a:ext cx="1423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Inner Layer-1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715000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Whole GND plane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27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2491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Inner Layer-2 –Test trace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089025"/>
            <a:ext cx="65595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3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199"/>
            <a:ext cx="9123300" cy="531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762000"/>
            <a:ext cx="349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dividing resistor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5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42</Words>
  <Application>Microsoft Office PowerPoint</Application>
  <PresentationFormat>On-screen Show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Helen</dc:creator>
  <cp:lastModifiedBy>Chen, Helen</cp:lastModifiedBy>
  <cp:revision>9</cp:revision>
  <dcterms:created xsi:type="dcterms:W3CDTF">2018-12-07T10:06:42Z</dcterms:created>
  <dcterms:modified xsi:type="dcterms:W3CDTF">2019-07-31T11:44:05Z</dcterms:modified>
</cp:coreProperties>
</file>