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66" y="3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033660-DAB8-4B25-A71E-DC23BC3E1C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60A30C7-8463-4EC5-B1B8-F5F80661E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590C3E-5DD0-4BB3-9CB0-5A17BC44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E6C-950D-46F3-B934-8021DFA4E789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2AF92B-A380-405D-B10C-C50D506D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3036CB-FCCA-4AEF-9F99-6BFCB8C39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A8D4-1759-491D-B1F5-23B765987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74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D1A609-88D5-4178-8D80-5A82B574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DC4FC2-C6F0-4A8B-BBE5-324BEA87C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32BB19-C44A-4B99-8C4B-69F79B2AE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E6C-950D-46F3-B934-8021DFA4E789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67FBC8-3AF6-4236-924F-03F3456DF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271DA5-ED4A-4A92-B060-563A50D6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A8D4-1759-491D-B1F5-23B765987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4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2C4C146-BB5B-4AF3-911B-D69FB7676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B0C2E6-3235-4BF5-84A9-37FCAD717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6F3059-BADC-4064-8254-75A409676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E6C-950D-46F3-B934-8021DFA4E789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6C48FC-5011-4B75-B6DC-6AF449376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41348D-3127-4EC8-A0FD-69F8B30DC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A8D4-1759-491D-B1F5-23B765987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45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50E847-77D2-4896-A395-4C21C6F68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C26D18-8A34-4784-8AD7-809D522D6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A04D1-8F3F-4287-BFBE-228D294EF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E6C-950D-46F3-B934-8021DFA4E789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F76369-5BAA-4B4A-9273-2DB3DC4CD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5EB061-39F2-4FF9-B615-119EC3D4B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A8D4-1759-491D-B1F5-23B765987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42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26185F-9FD2-48A0-9938-B4EF8FBBB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3C8D75-F6CA-4BF2-A581-9EABF4D6A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1F5C1B-5054-4EC3-9D52-2CCCBFAA8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E6C-950D-46F3-B934-8021DFA4E789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7F7338-9869-4561-BC72-75A5AB74B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4E6D28-7D59-48BB-933F-E49EAB615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A8D4-1759-491D-B1F5-23B765987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36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38296-2D28-4D1A-BF5C-7EF2F4883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D31511-735F-46C2-ADF4-8B29A2647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E3B915-4372-4707-A636-D7B8B56A2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9B76D9-D9AD-4537-9F5B-4CE90B957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E6C-950D-46F3-B934-8021DFA4E789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A1314D-7D58-4C56-A504-392F9439B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2AAB8E-0A29-4BEC-84A8-9BE8C83DA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A8D4-1759-491D-B1F5-23B765987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15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273557-928F-43E1-A4C9-E180BE6C2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9DA7BD-CB63-41B4-9416-23589511C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6310280-1A39-4D99-A1CA-227F21218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172FD2D-1089-4730-B57D-B684405CC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364D35-4CEC-4F58-8ABC-B311BDE9F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CBC696-6E93-4FE7-9E87-004661334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E6C-950D-46F3-B934-8021DFA4E789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66E4DC-9259-4FAD-B85E-194568ECE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3F3D1AE-749C-4D12-8A34-7540ECE91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A8D4-1759-491D-B1F5-23B765987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79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F8A76A-A79D-40A9-90A6-27E694149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D10A10A-7B5C-402C-801B-8E813A016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E6C-950D-46F3-B934-8021DFA4E789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70D1FBE-8986-47FF-8FA5-2E21EA048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409AC67-91CD-48ED-B43F-9F2E11031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A8D4-1759-491D-B1F5-23B765987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28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2D85A2-1F70-4B93-8ECC-8E6F430BC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E6C-950D-46F3-B934-8021DFA4E789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8E395A5-052A-4135-99D0-2CD54149C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34BF6F-11C5-4B08-BD83-06E82400E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A8D4-1759-491D-B1F5-23B765987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14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B5D847-DA53-4E4F-9126-786D6A792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45B8E9-52D7-47B1-A61D-A0C41DCC1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7582BA-A798-4E92-8E5A-26C6A887A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E07D17-4036-4BA8-A14C-119187884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E6C-950D-46F3-B934-8021DFA4E789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8B433E-539C-4F06-841D-D00C2876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07369A-B0AA-43EC-A2BF-61A8DF7C4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A8D4-1759-491D-B1F5-23B765987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72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7E3905-4D09-4489-8483-980DE7EB3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C364644-E875-4EE6-AD5F-B4B4698B21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8ACB61-A201-4551-A36C-3E8F8D3E4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E9EF23-C525-479F-BC61-6A6D1FFD1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DE6C-950D-46F3-B934-8021DFA4E789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FC2CFA-4849-457A-A34F-074269DD1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4903F0-103B-4155-81DD-BFEC546DF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A8D4-1759-491D-B1F5-23B765987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99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A7699D9-E3BA-4D43-AC5C-50FABEB5C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3019EB-8BC1-43C9-9C74-6DBA64AE7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394739-5A2A-472A-BCC1-EC39358CF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5DE6C-950D-46F3-B934-8021DFA4E789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CFC441-AED9-41F5-BA4D-4DFED72286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C92B8E-8848-4110-AA9D-DD956823E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DA8D4-1759-491D-B1F5-23B765987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F2D4C45-550D-41A5-AB01-2F056A121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49" y="326346"/>
            <a:ext cx="6736299" cy="2888891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7D85FA0C-7652-4E4C-9E98-8C8DECCD0D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4703"/>
          <a:stretch/>
        </p:blipFill>
        <p:spPr>
          <a:xfrm>
            <a:off x="7090934" y="772385"/>
            <a:ext cx="4590077" cy="2291378"/>
          </a:xfrm>
          <a:prstGeom prst="rect">
            <a:avLst/>
          </a:prstGeom>
        </p:spPr>
      </p:pic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F0ABB8CA-C2CB-475E-8806-43397EDF5E4A}"/>
              </a:ext>
            </a:extLst>
          </p:cNvPr>
          <p:cNvCxnSpPr>
            <a:cxnSpLocks/>
          </p:cNvCxnSpPr>
          <p:nvPr/>
        </p:nvCxnSpPr>
        <p:spPr>
          <a:xfrm>
            <a:off x="5529431" y="1518758"/>
            <a:ext cx="149531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90CEAF8A-8603-4C5E-B7A4-885E35490948}"/>
              </a:ext>
            </a:extLst>
          </p:cNvPr>
          <p:cNvCxnSpPr>
            <a:cxnSpLocks/>
          </p:cNvCxnSpPr>
          <p:nvPr/>
        </p:nvCxnSpPr>
        <p:spPr>
          <a:xfrm>
            <a:off x="6311004" y="1749275"/>
            <a:ext cx="71374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57AEE771-D468-4333-A181-E57B99901875}"/>
              </a:ext>
            </a:extLst>
          </p:cNvPr>
          <p:cNvCxnSpPr>
            <a:cxnSpLocks/>
          </p:cNvCxnSpPr>
          <p:nvPr/>
        </p:nvCxnSpPr>
        <p:spPr>
          <a:xfrm>
            <a:off x="6311004" y="1980565"/>
            <a:ext cx="713741" cy="612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BCF0B617-0E13-4BB5-BC42-68554FAE23CB}"/>
              </a:ext>
            </a:extLst>
          </p:cNvPr>
          <p:cNvCxnSpPr>
            <a:cxnSpLocks/>
          </p:cNvCxnSpPr>
          <p:nvPr/>
        </p:nvCxnSpPr>
        <p:spPr>
          <a:xfrm>
            <a:off x="6311004" y="2249506"/>
            <a:ext cx="713741" cy="450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E181E53B-B591-4433-AEEF-7C9321044454}"/>
              </a:ext>
            </a:extLst>
          </p:cNvPr>
          <p:cNvCxnSpPr>
            <a:cxnSpLocks/>
          </p:cNvCxnSpPr>
          <p:nvPr/>
        </p:nvCxnSpPr>
        <p:spPr>
          <a:xfrm>
            <a:off x="6311004" y="2505000"/>
            <a:ext cx="665330" cy="746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BE3B657E-7043-4E52-8449-02CF2BB04DD5}"/>
              </a:ext>
            </a:extLst>
          </p:cNvPr>
          <p:cNvCxnSpPr>
            <a:cxnSpLocks/>
          </p:cNvCxnSpPr>
          <p:nvPr/>
        </p:nvCxnSpPr>
        <p:spPr>
          <a:xfrm>
            <a:off x="6739666" y="2822350"/>
            <a:ext cx="28507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図 26">
            <a:extLst>
              <a:ext uri="{FF2B5EF4-FFF2-40B4-BE49-F238E27FC236}">
                <a16:creationId xmlns:a16="http://schemas.microsoft.com/office/drawing/2014/main" id="{F8FBA9E1-11D5-4E8C-9511-8E4F0939B0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4703"/>
          <a:stretch/>
        </p:blipFill>
        <p:spPr>
          <a:xfrm>
            <a:off x="939354" y="3804591"/>
            <a:ext cx="4590077" cy="2291378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7F02530-DD13-47F3-B59B-F62D4FFC9B15}"/>
              </a:ext>
            </a:extLst>
          </p:cNvPr>
          <p:cNvSpPr txBox="1"/>
          <p:nvPr/>
        </p:nvSpPr>
        <p:spPr>
          <a:xfrm>
            <a:off x="6277088" y="4625154"/>
            <a:ext cx="469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TIDA-010059_Power_BoardE1.GTL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8E665F3-3A4B-4429-81D2-E25F9BB74D53}"/>
              </a:ext>
            </a:extLst>
          </p:cNvPr>
          <p:cNvSpPr txBox="1"/>
          <p:nvPr/>
        </p:nvSpPr>
        <p:spPr>
          <a:xfrm>
            <a:off x="6277088" y="5128957"/>
            <a:ext cx="469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TIDA-010059_Power_BoardE1.G1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AC7E376A-FAF4-455A-A21C-BA1F01D3EE6E}"/>
              </a:ext>
            </a:extLst>
          </p:cNvPr>
          <p:cNvCxnSpPr>
            <a:cxnSpLocks/>
          </p:cNvCxnSpPr>
          <p:nvPr/>
        </p:nvCxnSpPr>
        <p:spPr>
          <a:xfrm>
            <a:off x="5597263" y="4809820"/>
            <a:ext cx="71374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CA38CCD1-D914-4B09-9173-C132F76D839C}"/>
              </a:ext>
            </a:extLst>
          </p:cNvPr>
          <p:cNvCxnSpPr>
            <a:cxnSpLocks/>
          </p:cNvCxnSpPr>
          <p:nvPr/>
        </p:nvCxnSpPr>
        <p:spPr>
          <a:xfrm>
            <a:off x="5597263" y="5313623"/>
            <a:ext cx="71374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297FFCBB-74CB-4BF6-9210-AB5EE98B012A}"/>
              </a:ext>
            </a:extLst>
          </p:cNvPr>
          <p:cNvCxnSpPr>
            <a:cxnSpLocks/>
          </p:cNvCxnSpPr>
          <p:nvPr/>
        </p:nvCxnSpPr>
        <p:spPr>
          <a:xfrm>
            <a:off x="5597263" y="5715163"/>
            <a:ext cx="71374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3912851-1E47-437F-ADCE-A7AF851603EC}"/>
              </a:ext>
            </a:extLst>
          </p:cNvPr>
          <p:cNvSpPr txBox="1"/>
          <p:nvPr/>
        </p:nvSpPr>
        <p:spPr>
          <a:xfrm>
            <a:off x="6277088" y="5530497"/>
            <a:ext cx="469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TIDA-010059_Power_BoardE1.GBL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7349FEF-28A9-40E4-8D76-7E80B4CA7866}"/>
              </a:ext>
            </a:extLst>
          </p:cNvPr>
          <p:cNvSpPr txBox="1"/>
          <p:nvPr/>
        </p:nvSpPr>
        <p:spPr>
          <a:xfrm>
            <a:off x="6277088" y="4298436"/>
            <a:ext cx="243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&lt;Garber file name&gt;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46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26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Daisuke Higa</dc:creator>
  <cp:lastModifiedBy>Daisuke Higa</cp:lastModifiedBy>
  <cp:revision>7</cp:revision>
  <dcterms:created xsi:type="dcterms:W3CDTF">2022-12-20T11:37:18Z</dcterms:created>
  <dcterms:modified xsi:type="dcterms:W3CDTF">2023-03-14T07:33:21Z</dcterms:modified>
</cp:coreProperties>
</file>