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85B41-23D5-4342-9B5B-38CF89BD7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0294D-67AF-4B55-BB79-B8494D7AD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B7A4-B99B-43F1-BB60-B0E88394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1499-4B30-4791-AD67-E61A68B3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F31A4-303A-45CA-AEE0-185090B1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D942-A9EB-423F-B913-85924A7C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1B3EE-65F3-4326-A385-9056AF7EF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0727A-DD0A-4843-A838-C0AD8264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EE28-D53D-40BD-A92D-B723A1A5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73D7A-F970-47FE-A108-3C8E5D31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73B7B-ECCB-4C7B-B184-A78DBBE1F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55654-CA66-4898-BCFE-BC1B2F09F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884F3-7FBA-4D1B-86C0-1C074F8D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0BDE2-2B60-4859-9312-C4E1A398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1F40D-0848-4AF8-92C4-AA45B5DC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1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3061-9AFB-4B49-98A5-A455C924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A6E2-D759-4D36-BFBA-95CEEC22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6CB4B-B44D-4295-B9D8-A799CBD4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792C7-8EDF-4926-9FBB-F2EC0575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6B3B-A0DC-4E72-B74D-0CA497B1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8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8B7C-0F8E-43EF-934E-D096181E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7EB86-9197-4939-8926-FC01896C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2E4FD-FDAD-4505-A387-9B631605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F23DA-7C31-4B51-9331-2FFCE47C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908DC-CDBD-4E4A-921C-B2D20889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3427-C712-402D-8F1B-D5222C6D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3615-D454-4AED-A89E-3CACE3220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81D4B-5741-4274-BF2F-146DDC976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52DB1-0B75-4B4C-B1A6-85FE0754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28E76-5BDD-4C02-9E2C-E543D576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7E6C8-6A14-4E4A-93A6-1550703F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2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6826-BAA1-49FB-8013-0CEE14CF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305A-A78C-4066-9EE3-639D88D6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C6B6B-D866-4DF9-8ACB-A35B76F23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D5AF0-AA48-4260-8D48-6D9A86E7D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5F50E-4289-43D3-99E3-2A95683D3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E3E923-F958-4418-B61A-BD9AFC7D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61622-F8AB-44DE-A0FE-78CB7CF0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08576-0E3B-4B2C-A69F-E8211465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9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12D3F-937D-4344-A0B3-40B8FCD2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A651D-4C5D-4B36-B391-22A2393E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9FA55-A3D1-4BF3-8F49-400A1EA2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0EEF0-A5BA-4477-8CEF-B096ED32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0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74A73-9969-456B-984B-9EFCEB89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4FB0A-C923-4614-9EFD-0026FE18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E5CA5-E5AE-4950-A1EA-37883A8C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CD91-93EE-40BB-A4DE-F423C5787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FE22B-C84D-4D4E-B587-40F49973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CEFB7-B226-47AB-A87F-0AB3768D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68312-5D6F-4B03-9764-89D86883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78ABA-151C-4AFC-93A3-ED27818C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7DA35-B2A2-4927-871E-8889E1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8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3C64-ED4A-4975-955A-D383EA9B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CDECD-4DA6-415F-B776-380A9786E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AD0CB-4588-4278-9C40-A8527706C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3B311-3E39-4394-AC92-F9E4C4B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0F67A-CC63-42E8-BAB7-4E1D62DA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CBE82-C226-49F0-BE27-788958C2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3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04A3C-DC76-4E79-8DAA-82DEBBE6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87394-FF38-4FBC-86E9-AB9482A2C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6C959-FEA8-4A7F-8E26-2DF112820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5D81-E9E6-42AE-81B5-0A040BE17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0782-D4F9-4BF0-99E7-AFDCC8A4F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5DD9-3A44-467B-9F4F-3962A22A2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8EB9-BEA7-44F0-99A2-4C25739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03EBA6-405F-4571-B0B3-FF16FD950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2970"/>
            <a:ext cx="12192000" cy="57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Nancy</dc:creator>
  <cp:lastModifiedBy>Zhang, Nancy</cp:lastModifiedBy>
  <cp:revision>2</cp:revision>
  <dcterms:created xsi:type="dcterms:W3CDTF">2023-01-25T00:25:42Z</dcterms:created>
  <dcterms:modified xsi:type="dcterms:W3CDTF">2023-01-25T00:27:52Z</dcterms:modified>
</cp:coreProperties>
</file>