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2" r:id="rId2"/>
    <p:sldId id="275" r:id="rId3"/>
    <p:sldId id="276" r:id="rId4"/>
    <p:sldId id="274" r:id="rId5"/>
    <p:sldId id="273" r:id="rId6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598" autoAdjust="0"/>
  </p:normalViewPr>
  <p:slideViewPr>
    <p:cSldViewPr snapToGrid="0">
      <p:cViewPr varScale="1">
        <p:scale>
          <a:sx n="88" d="100"/>
          <a:sy n="88" d="100"/>
        </p:scale>
        <p:origin x="684" y="64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512" y="-90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687D7-76F0-8040-93B6-084C7529F854}"/>
              </a:ext>
            </a:extLst>
          </p:cNvPr>
          <p:cNvSpPr txBox="1"/>
          <p:nvPr userDrawn="1"/>
        </p:nvSpPr>
        <p:spPr>
          <a:xfrm>
            <a:off x="4705815" y="4780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10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815B5F2-A5A7-1E49-BC30-BA3F7599617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685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A picture containing drawing, cup&#10;&#10;Description automatically generated">
            <a:extLst>
              <a:ext uri="{FF2B5EF4-FFF2-40B4-BE49-F238E27FC236}">
                <a16:creationId xmlns:a16="http://schemas.microsoft.com/office/drawing/2014/main" id="{7CC34E39-7310-7442-846F-66689DD005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68" y="4782676"/>
            <a:ext cx="1563597" cy="1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1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3" y="444279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2663C74-62AB-B64B-BCBB-0866ABE6E2D3}"/>
              </a:ext>
            </a:extLst>
          </p:cNvPr>
          <p:cNvCxnSpPr>
            <a:cxnSpLocks/>
          </p:cNvCxnSpPr>
          <p:nvPr userDrawn="1"/>
        </p:nvCxnSpPr>
        <p:spPr>
          <a:xfrm>
            <a:off x="0" y="4656947"/>
            <a:ext cx="89288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Box 31">
            <a:extLst>
              <a:ext uri="{FF2B5EF4-FFF2-40B4-BE49-F238E27FC236}">
                <a16:creationId xmlns:a16="http://schemas.microsoft.com/office/drawing/2014/main" id="{BBEA79FD-0CFB-464E-959F-0C18C60480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34013" y="4656947"/>
            <a:ext cx="2111375" cy="184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marL="0" marR="0" indent="0" algn="l" defTabSz="76179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/>
              <a:t>TI Information – Selective Disclosure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6" r:id="rId2"/>
    <p:sldLayoutId id="2147483735" r:id="rId3"/>
    <p:sldLayoutId id="2147483750" r:id="rId4"/>
    <p:sldLayoutId id="2147483709" r:id="rId5"/>
    <p:sldLayoutId id="2147483711" r:id="rId6"/>
    <p:sldLayoutId id="2147483712" r:id="rId7"/>
    <p:sldLayoutId id="2147483713" r:id="rId8"/>
    <p:sldLayoutId id="2147483715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1" fontAlgn="base" hangingPunct="1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1" fontAlgn="base" hangingPunct="1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1" fontAlgn="base" hangingPunct="1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gan_apps@ti.com" TargetMode="External"/><Relationship Id="rId2" Type="http://schemas.openxmlformats.org/officeDocument/2006/relationships/hyperlink" Target="mailto:m-wagle@ti.com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LMG2175 SIMPLIS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E82DED-767D-4547-AF13-5AC0A5F27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User Guide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67500" y="4448217"/>
            <a:ext cx="2133600" cy="154782"/>
          </a:xfrm>
        </p:spPr>
        <p:txBody>
          <a:bodyPr/>
          <a:lstStyle/>
          <a:p>
            <a:fld id="{07B5736C-021E-4EDA-A2F9-FF199D20DB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95E39-A813-4883-90C7-7299D55C7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4139E-3ED3-462E-ACF5-A4148F38F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775" y="746619"/>
            <a:ext cx="5227532" cy="154954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Include LMG2105R044_SIMPLIS.sxcmp in the same folder as the schematic(.</a:t>
            </a:r>
            <a:r>
              <a:rPr lang="en-US" sz="1400" dirty="0" err="1"/>
              <a:t>sxsch</a:t>
            </a:r>
            <a:r>
              <a:rPr lang="en-US" sz="1400" dirty="0"/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err="1"/>
              <a:t>Goto</a:t>
            </a:r>
            <a:r>
              <a:rPr lang="en-US" sz="1400" dirty="0"/>
              <a:t>: Place -&gt; Hierarchy -&gt; Component(Relative Path) and select the model .</a:t>
            </a:r>
            <a:r>
              <a:rPr lang="en-US" sz="1400" dirty="0" err="1"/>
              <a:t>sxcmp</a:t>
            </a:r>
            <a:r>
              <a:rPr lang="en-US" sz="1400" dirty="0"/>
              <a:t> file.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Place the model into your circuit. It will look like this.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3D76E-8F45-4658-9607-FD760A74D2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2C99C1-18B1-4B4E-9097-D27458024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955" y="847346"/>
            <a:ext cx="2760188" cy="24699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9F5D37-79AD-432D-B823-0AFD9299AE21}"/>
              </a:ext>
            </a:extLst>
          </p:cNvPr>
          <p:cNvCxnSpPr/>
          <p:nvPr/>
        </p:nvCxnSpPr>
        <p:spPr>
          <a:xfrm>
            <a:off x="4883573" y="1605280"/>
            <a:ext cx="2661920" cy="176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CD4126D-0DFB-46DF-B068-3CBAD6B42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156" y="2547199"/>
            <a:ext cx="3026577" cy="189559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A51E466-9E5B-421E-A2B6-FF0209EA3407}"/>
              </a:ext>
            </a:extLst>
          </p:cNvPr>
          <p:cNvCxnSpPr>
            <a:cxnSpLocks/>
          </p:cNvCxnSpPr>
          <p:nvPr/>
        </p:nvCxnSpPr>
        <p:spPr>
          <a:xfrm flipH="1">
            <a:off x="3630507" y="2039158"/>
            <a:ext cx="883153" cy="808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93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9EBB65-43BF-4A54-BC4E-B6A70B896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330" y="1754294"/>
            <a:ext cx="5338891" cy="26884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A579D7-007B-4408-8A84-21DF9417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55976-996C-4786-862E-85F9BCC31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86358"/>
            <a:ext cx="8467725" cy="967936"/>
          </a:xfrm>
        </p:spPr>
        <p:txBody>
          <a:bodyPr/>
          <a:lstStyle/>
          <a:p>
            <a:r>
              <a:rPr lang="en-US" sz="1400" dirty="0"/>
              <a:t>Make the circuit and use the required pins as recommended in the datasheet.</a:t>
            </a:r>
          </a:p>
          <a:p>
            <a:r>
              <a:rPr lang="en-US" sz="1400" dirty="0"/>
              <a:t>Keep DHL,DLH and RDXX pins floating – guide for programming these pins is on the next page</a:t>
            </a:r>
          </a:p>
          <a:p>
            <a:r>
              <a:rPr lang="en-US" sz="1400" dirty="0"/>
              <a:t>You can use ZVDL and ZVDH pins in IIM mode</a:t>
            </a:r>
          </a:p>
          <a:p>
            <a:r>
              <a:rPr lang="en-US" sz="1400" dirty="0"/>
              <a:t>Example circuit – Buck Converter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F7169-8D1A-4077-AC7C-2950B64CA3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39C52-8817-4D98-B706-977FAA40F25B}"/>
              </a:ext>
            </a:extLst>
          </p:cNvPr>
          <p:cNvSpPr txBox="1"/>
          <p:nvPr/>
        </p:nvSpPr>
        <p:spPr>
          <a:xfrm>
            <a:off x="3491264" y="4366741"/>
            <a:ext cx="451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BuckModel_LMG2105R044.sxsch is included for you reference.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30119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2BD5023-9B0E-49E9-B46C-3528AFBD02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28" r="3207"/>
          <a:stretch/>
        </p:blipFill>
        <p:spPr>
          <a:xfrm>
            <a:off x="0" y="903543"/>
            <a:ext cx="5023105" cy="285349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FC887A6-6B60-42AF-8EEB-7E9EA6F1A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DLH/DHL and RDXX pins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DB89D-CFA0-4BFD-A199-CD62070028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EA437B-A191-404E-9CD3-AF8326CC29F2}"/>
              </a:ext>
            </a:extLst>
          </p:cNvPr>
          <p:cNvSpPr/>
          <p:nvPr/>
        </p:nvSpPr>
        <p:spPr>
          <a:xfrm>
            <a:off x="2775131" y="2736815"/>
            <a:ext cx="553285" cy="732099"/>
          </a:xfrm>
          <a:prstGeom prst="rect">
            <a:avLst/>
          </a:prstGeom>
          <a:noFill/>
          <a:ln w="127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8E3507-9DFE-4657-BE4A-95D4CE34B640}"/>
              </a:ext>
            </a:extLst>
          </p:cNvPr>
          <p:cNvCxnSpPr>
            <a:cxnSpLocks/>
            <a:endCxn id="2" idx="3"/>
          </p:cNvCxnSpPr>
          <p:nvPr/>
        </p:nvCxnSpPr>
        <p:spPr>
          <a:xfrm flipH="1">
            <a:off x="3328416" y="3102864"/>
            <a:ext cx="1737361" cy="1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062C779-6C46-48ED-B248-1C037A4C264A}"/>
              </a:ext>
            </a:extLst>
          </p:cNvPr>
          <p:cNvSpPr txBox="1"/>
          <p:nvPr/>
        </p:nvSpPr>
        <p:spPr>
          <a:xfrm>
            <a:off x="5102352" y="2598450"/>
            <a:ext cx="33559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For DLH, DHL and RDXX pins </a:t>
            </a:r>
            <a:r>
              <a:rPr lang="en-US" sz="1200" dirty="0"/>
              <a:t>–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Enter the value by double clicking this textbox to write the resistor values.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Enter ‘INF’ for floating the pin and ‘VCC’ when you want to connect it to VCC.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Press CRTL + S to save the file.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Go back to your circuit and run the simulation.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478A438-91A6-4A69-B988-5CDB8502AF40}"/>
              </a:ext>
            </a:extLst>
          </p:cNvPr>
          <p:cNvCxnSpPr>
            <a:cxnSpLocks/>
          </p:cNvCxnSpPr>
          <p:nvPr/>
        </p:nvCxnSpPr>
        <p:spPr>
          <a:xfrm flipV="1">
            <a:off x="1286256" y="3383281"/>
            <a:ext cx="0" cy="304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60C5D31-F7A0-40DA-AE64-E6D75D9CF864}"/>
              </a:ext>
            </a:extLst>
          </p:cNvPr>
          <p:cNvSpPr txBox="1"/>
          <p:nvPr/>
        </p:nvSpPr>
        <p:spPr>
          <a:xfrm>
            <a:off x="140918" y="3633997"/>
            <a:ext cx="351058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These are the recommended values for the pins.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96A6B5-38F0-4CF2-9CD1-73A4352594F9}"/>
              </a:ext>
            </a:extLst>
          </p:cNvPr>
          <p:cNvSpPr txBox="1"/>
          <p:nvPr/>
        </p:nvSpPr>
        <p:spPr>
          <a:xfrm>
            <a:off x="5102352" y="779590"/>
            <a:ext cx="33559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Open the model file - </a:t>
            </a:r>
          </a:p>
          <a:p>
            <a:r>
              <a:rPr lang="en-US" sz="1200" dirty="0"/>
              <a:t>Click on the model and press CTRL + E to open the model file or </a:t>
            </a:r>
          </a:p>
          <a:p>
            <a:r>
              <a:rPr lang="en-US" sz="1200" dirty="0"/>
              <a:t>Right click on the model and select descend hierarchy.</a:t>
            </a:r>
          </a:p>
          <a:p>
            <a:endParaRPr lang="en-US" sz="1200" dirty="0"/>
          </a:p>
          <a:p>
            <a:r>
              <a:rPr lang="en-US" sz="1200" dirty="0"/>
              <a:t>The model file will look like this.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A42BB2E-87EB-4E9E-BF70-2EEBC8BC8E97}"/>
              </a:ext>
            </a:extLst>
          </p:cNvPr>
          <p:cNvCxnSpPr/>
          <p:nvPr/>
        </p:nvCxnSpPr>
        <p:spPr>
          <a:xfrm flipH="1" flipV="1">
            <a:off x="3938016" y="1761744"/>
            <a:ext cx="1164336" cy="219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975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16DFEE9-DCAC-4299-93C9-59629367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5BBB54-1E95-40F1-9303-B1061EE74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face any issue with the model, please contact – </a:t>
            </a:r>
            <a:r>
              <a:rPr lang="en-US" dirty="0">
                <a:hlinkClick r:id="rId2"/>
              </a:rPr>
              <a:t>m-wagle@ti.com</a:t>
            </a:r>
            <a:r>
              <a:rPr lang="en-US" dirty="0"/>
              <a:t> or </a:t>
            </a:r>
            <a:r>
              <a:rPr lang="en-US" dirty="0">
                <a:hlinkClick r:id="rId3"/>
              </a:rPr>
              <a:t>gan_apps@ti.com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7C64D-0478-441C-A941-DBA550F960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75881"/>
      </p:ext>
    </p:extLst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21DEEB12-3F7F-4BE3-B768-E7C36D2DAFC2}" vid="{F211C862-33B5-4D62-9C83-03F82420E1F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 Selective Disclosure</Template>
  <TotalTime>156</TotalTime>
  <Words>265</Words>
  <Application>Microsoft Office PowerPoint</Application>
  <PresentationFormat>On-screen Show (16:9)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FinalPowerpoint</vt:lpstr>
      <vt:lpstr>LMG2175 SIMPLIS MODEL</vt:lpstr>
      <vt:lpstr>Importing the Model</vt:lpstr>
      <vt:lpstr>Using the Model</vt:lpstr>
      <vt:lpstr>Programming DLH/DHL and RDXX pins</vt:lpstr>
      <vt:lpstr>Questions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LMG2175 SIMPLIS MODEL</dc:title>
  <dc:creator>Wagle, Madhur</dc:creator>
  <cp:keywords>Selective Disclosure</cp:keywords>
  <cp:lastModifiedBy>Wagle, Madhur</cp:lastModifiedBy>
  <cp:revision>11</cp:revision>
  <dcterms:created xsi:type="dcterms:W3CDTF">2024-06-05T09:15:46Z</dcterms:created>
  <dcterms:modified xsi:type="dcterms:W3CDTF">2024-08-13T08:50:44Z</dcterms:modified>
</cp:coreProperties>
</file>