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6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47F8F-1AAE-4056-955D-110E622C944D}" v="15" dt="2026-05-27T06:03:56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dy, Sourish" userId="9f17de1e-1364-4f53-bd17-68ecb14d3a3c" providerId="ADAL" clId="{BC303C41-9A56-4DA1-B9FD-37D6B5112F03}"/>
    <pc:docChg chg="custSel addSld modSld sldOrd">
      <pc:chgData name="Nandy, Sourish" userId="9f17de1e-1364-4f53-bd17-68ecb14d3a3c" providerId="ADAL" clId="{BC303C41-9A56-4DA1-B9FD-37D6B5112F03}" dt="2026-05-27T06:11:15.754" v="454" actId="20577"/>
      <pc:docMkLst>
        <pc:docMk/>
      </pc:docMkLst>
      <pc:sldChg chg="addSp modSp mod">
        <pc:chgData name="Nandy, Sourish" userId="9f17de1e-1364-4f53-bd17-68ecb14d3a3c" providerId="ADAL" clId="{BC303C41-9A56-4DA1-B9FD-37D6B5112F03}" dt="2026-05-27T05:15:49.616" v="44" actId="1076"/>
        <pc:sldMkLst>
          <pc:docMk/>
          <pc:sldMk cId="1534678754" sldId="256"/>
        </pc:sldMkLst>
        <pc:spChg chg="mod">
          <ac:chgData name="Nandy, Sourish" userId="9f17de1e-1364-4f53-bd17-68ecb14d3a3c" providerId="ADAL" clId="{BC303C41-9A56-4DA1-B9FD-37D6B5112F03}" dt="2026-05-27T05:14:32.412" v="30" actId="20577"/>
          <ac:spMkLst>
            <pc:docMk/>
            <pc:sldMk cId="1534678754" sldId="256"/>
            <ac:spMk id="4" creationId="{F75339A4-96FD-8151-14B5-6938FC7E8C10}"/>
          </ac:spMkLst>
        </pc:spChg>
        <pc:graphicFrameChg chg="add mod">
          <ac:chgData name="Nandy, Sourish" userId="9f17de1e-1364-4f53-bd17-68ecb14d3a3c" providerId="ADAL" clId="{BC303C41-9A56-4DA1-B9FD-37D6B5112F03}" dt="2026-05-27T05:15:49.616" v="44" actId="1076"/>
          <ac:graphicFrameMkLst>
            <pc:docMk/>
            <pc:sldMk cId="1534678754" sldId="256"/>
            <ac:graphicFrameMk id="7" creationId="{8D8C447D-D4E7-3D3A-3AB4-C87BF2972B50}"/>
          </ac:graphicFrameMkLst>
        </pc:graphicFrameChg>
        <pc:picChg chg="add mod">
          <ac:chgData name="Nandy, Sourish" userId="9f17de1e-1364-4f53-bd17-68ecb14d3a3c" providerId="ADAL" clId="{BC303C41-9A56-4DA1-B9FD-37D6B5112F03}" dt="2026-05-27T05:15:04.473" v="32" actId="1076"/>
          <ac:picMkLst>
            <pc:docMk/>
            <pc:sldMk cId="1534678754" sldId="256"/>
            <ac:picMk id="6" creationId="{88979114-76B6-7DDF-1744-76532E5C633C}"/>
          </ac:picMkLst>
        </pc:picChg>
      </pc:sldChg>
      <pc:sldChg chg="addSp delSp modSp add mod">
        <pc:chgData name="Nandy, Sourish" userId="9f17de1e-1364-4f53-bd17-68ecb14d3a3c" providerId="ADAL" clId="{BC303C41-9A56-4DA1-B9FD-37D6B5112F03}" dt="2026-05-27T05:18:21.520" v="113" actId="20577"/>
        <pc:sldMkLst>
          <pc:docMk/>
          <pc:sldMk cId="750614869" sldId="258"/>
        </pc:sldMkLst>
        <pc:spChg chg="mod">
          <ac:chgData name="Nandy, Sourish" userId="9f17de1e-1364-4f53-bd17-68ecb14d3a3c" providerId="ADAL" clId="{BC303C41-9A56-4DA1-B9FD-37D6B5112F03}" dt="2026-05-27T05:18:21.520" v="113" actId="20577"/>
          <ac:spMkLst>
            <pc:docMk/>
            <pc:sldMk cId="750614869" sldId="258"/>
            <ac:spMk id="4" creationId="{D242EE7E-30F1-962A-0E83-EBBDCA57F5FA}"/>
          </ac:spMkLst>
        </pc:spChg>
        <pc:graphicFrameChg chg="add mod">
          <ac:chgData name="Nandy, Sourish" userId="9f17de1e-1364-4f53-bd17-68ecb14d3a3c" providerId="ADAL" clId="{BC303C41-9A56-4DA1-B9FD-37D6B5112F03}" dt="2026-05-27T05:16:57.860" v="69" actId="1076"/>
          <ac:graphicFrameMkLst>
            <pc:docMk/>
            <pc:sldMk cId="750614869" sldId="258"/>
            <ac:graphicFrameMk id="5" creationId="{9490785E-06C8-7FDF-FDBF-DEE405ACAEF9}"/>
          </ac:graphicFrameMkLst>
        </pc:graphicFrameChg>
        <pc:graphicFrameChg chg="del">
          <ac:chgData name="Nandy, Sourish" userId="9f17de1e-1364-4f53-bd17-68ecb14d3a3c" providerId="ADAL" clId="{BC303C41-9A56-4DA1-B9FD-37D6B5112F03}" dt="2026-05-27T05:15:58.014" v="46" actId="478"/>
          <ac:graphicFrameMkLst>
            <pc:docMk/>
            <pc:sldMk cId="750614869" sldId="258"/>
            <ac:graphicFrameMk id="7" creationId="{4B1C2EE5-63E5-143F-A7FE-7559833DF59B}"/>
          </ac:graphicFrameMkLst>
        </pc:graphicFrameChg>
        <pc:picChg chg="add mod">
          <ac:chgData name="Nandy, Sourish" userId="9f17de1e-1364-4f53-bd17-68ecb14d3a3c" providerId="ADAL" clId="{BC303C41-9A56-4DA1-B9FD-37D6B5112F03}" dt="2026-05-27T05:16:18.667" v="49" actId="1076"/>
          <ac:picMkLst>
            <pc:docMk/>
            <pc:sldMk cId="750614869" sldId="258"/>
            <ac:picMk id="3" creationId="{4E38FB0A-B365-8C81-5491-28D3B96312F9}"/>
          </ac:picMkLst>
        </pc:picChg>
        <pc:picChg chg="del">
          <ac:chgData name="Nandy, Sourish" userId="9f17de1e-1364-4f53-bd17-68ecb14d3a3c" providerId="ADAL" clId="{BC303C41-9A56-4DA1-B9FD-37D6B5112F03}" dt="2026-05-27T05:16:00.133" v="47" actId="478"/>
          <ac:picMkLst>
            <pc:docMk/>
            <pc:sldMk cId="750614869" sldId="258"/>
            <ac:picMk id="6" creationId="{E5CF41A1-5265-5AD8-49B9-46786513C54F}"/>
          </ac:picMkLst>
        </pc:picChg>
      </pc:sldChg>
      <pc:sldChg chg="addSp delSp modSp add mod">
        <pc:chgData name="Nandy, Sourish" userId="9f17de1e-1364-4f53-bd17-68ecb14d3a3c" providerId="ADAL" clId="{BC303C41-9A56-4DA1-B9FD-37D6B5112F03}" dt="2026-05-27T05:36:18.132" v="225" actId="208"/>
        <pc:sldMkLst>
          <pc:docMk/>
          <pc:sldMk cId="3541930298" sldId="259"/>
        </pc:sldMkLst>
        <pc:spChg chg="mod">
          <ac:chgData name="Nandy, Sourish" userId="9f17de1e-1364-4f53-bd17-68ecb14d3a3c" providerId="ADAL" clId="{BC303C41-9A56-4DA1-B9FD-37D6B5112F03}" dt="2026-05-27T05:31:54.721" v="132" actId="20577"/>
          <ac:spMkLst>
            <pc:docMk/>
            <pc:sldMk cId="3541930298" sldId="259"/>
            <ac:spMk id="4" creationId="{B677D724-D893-E511-E709-C55E98726B59}"/>
          </ac:spMkLst>
        </pc:spChg>
        <pc:spChg chg="add mod">
          <ac:chgData name="Nandy, Sourish" userId="9f17de1e-1364-4f53-bd17-68ecb14d3a3c" providerId="ADAL" clId="{BC303C41-9A56-4DA1-B9FD-37D6B5112F03}" dt="2026-05-27T05:34:49.682" v="192" actId="1076"/>
          <ac:spMkLst>
            <pc:docMk/>
            <pc:sldMk cId="3541930298" sldId="259"/>
            <ac:spMk id="6" creationId="{12070A58-639D-5A09-66BF-A06480E8849F}"/>
          </ac:spMkLst>
        </pc:spChg>
        <pc:spChg chg="add mod">
          <ac:chgData name="Nandy, Sourish" userId="9f17de1e-1364-4f53-bd17-68ecb14d3a3c" providerId="ADAL" clId="{BC303C41-9A56-4DA1-B9FD-37D6B5112F03}" dt="2026-05-27T05:35:03.288" v="195" actId="207"/>
          <ac:spMkLst>
            <pc:docMk/>
            <pc:sldMk cId="3541930298" sldId="259"/>
            <ac:spMk id="7" creationId="{4061B20D-BBE6-6478-6DFD-126662230D48}"/>
          </ac:spMkLst>
        </pc:spChg>
        <pc:spChg chg="add mod">
          <ac:chgData name="Nandy, Sourish" userId="9f17de1e-1364-4f53-bd17-68ecb14d3a3c" providerId="ADAL" clId="{BC303C41-9A56-4DA1-B9FD-37D6B5112F03}" dt="2026-05-27T05:35:47.339" v="219" actId="207"/>
          <ac:spMkLst>
            <pc:docMk/>
            <pc:sldMk cId="3541930298" sldId="259"/>
            <ac:spMk id="10" creationId="{8AFA731F-C5F0-FB59-0DBA-625FCD440076}"/>
          </ac:spMkLst>
        </pc:spChg>
        <pc:spChg chg="add mod">
          <ac:chgData name="Nandy, Sourish" userId="9f17de1e-1364-4f53-bd17-68ecb14d3a3c" providerId="ADAL" clId="{BC303C41-9A56-4DA1-B9FD-37D6B5112F03}" dt="2026-05-27T05:36:04.944" v="222" actId="207"/>
          <ac:spMkLst>
            <pc:docMk/>
            <pc:sldMk cId="3541930298" sldId="259"/>
            <ac:spMk id="11" creationId="{03A28CB3-87BA-9AAB-EC9C-28B134DB5B99}"/>
          </ac:spMkLst>
        </pc:spChg>
        <pc:graphicFrameChg chg="del">
          <ac:chgData name="Nandy, Sourish" userId="9f17de1e-1364-4f53-bd17-68ecb14d3a3c" providerId="ADAL" clId="{BC303C41-9A56-4DA1-B9FD-37D6B5112F03}" dt="2026-05-27T05:18:00.135" v="71" actId="478"/>
          <ac:graphicFrameMkLst>
            <pc:docMk/>
            <pc:sldMk cId="3541930298" sldId="259"/>
            <ac:graphicFrameMk id="5" creationId="{E1D32BA7-FACC-9930-FFA1-D3A115C949D2}"/>
          </ac:graphicFrameMkLst>
        </pc:graphicFrameChg>
        <pc:picChg chg="add mod">
          <ac:chgData name="Nandy, Sourish" userId="9f17de1e-1364-4f53-bd17-68ecb14d3a3c" providerId="ADAL" clId="{BC303C41-9A56-4DA1-B9FD-37D6B5112F03}" dt="2026-05-27T05:32:05.448" v="135" actId="1076"/>
          <ac:picMkLst>
            <pc:docMk/>
            <pc:sldMk cId="3541930298" sldId="259"/>
            <ac:picMk id="2" creationId="{32590B1E-BE03-92A9-8ED8-DE4FFB94EB26}"/>
          </ac:picMkLst>
        </pc:picChg>
        <pc:picChg chg="del">
          <ac:chgData name="Nandy, Sourish" userId="9f17de1e-1364-4f53-bd17-68ecb14d3a3c" providerId="ADAL" clId="{BC303C41-9A56-4DA1-B9FD-37D6B5112F03}" dt="2026-05-27T05:18:01.240" v="72" actId="478"/>
          <ac:picMkLst>
            <pc:docMk/>
            <pc:sldMk cId="3541930298" sldId="259"/>
            <ac:picMk id="3" creationId="{FA0FBD7A-2195-950B-5B39-E9426A5C8CCD}"/>
          </ac:picMkLst>
        </pc:picChg>
        <pc:cxnChg chg="add mod">
          <ac:chgData name="Nandy, Sourish" userId="9f17de1e-1364-4f53-bd17-68ecb14d3a3c" providerId="ADAL" clId="{BC303C41-9A56-4DA1-B9FD-37D6B5112F03}" dt="2026-05-27T05:35:16.782" v="197" actId="208"/>
          <ac:cxnSpMkLst>
            <pc:docMk/>
            <pc:sldMk cId="3541930298" sldId="259"/>
            <ac:cxnSpMk id="9" creationId="{2A813EED-9869-F352-A219-32A4EA893E00}"/>
          </ac:cxnSpMkLst>
        </pc:cxnChg>
        <pc:cxnChg chg="add mod">
          <ac:chgData name="Nandy, Sourish" userId="9f17de1e-1364-4f53-bd17-68ecb14d3a3c" providerId="ADAL" clId="{BC303C41-9A56-4DA1-B9FD-37D6B5112F03}" dt="2026-05-27T05:36:18.132" v="225" actId="208"/>
          <ac:cxnSpMkLst>
            <pc:docMk/>
            <pc:sldMk cId="3541930298" sldId="259"/>
            <ac:cxnSpMk id="13" creationId="{1F35FE76-DA0F-D8BB-095C-FBB5F49A1E46}"/>
          </ac:cxnSpMkLst>
        </pc:cxnChg>
      </pc:sldChg>
      <pc:sldChg chg="addSp delSp modSp add mod">
        <pc:chgData name="Nandy, Sourish" userId="9f17de1e-1364-4f53-bd17-68ecb14d3a3c" providerId="ADAL" clId="{BC303C41-9A56-4DA1-B9FD-37D6B5112F03}" dt="2026-05-27T05:37:08.008" v="249" actId="208"/>
        <pc:sldMkLst>
          <pc:docMk/>
          <pc:sldMk cId="2763873111" sldId="260"/>
        </pc:sldMkLst>
        <pc:spChg chg="mod">
          <ac:chgData name="Nandy, Sourish" userId="9f17de1e-1364-4f53-bd17-68ecb14d3a3c" providerId="ADAL" clId="{BC303C41-9A56-4DA1-B9FD-37D6B5112F03}" dt="2026-05-27T05:32:17.613" v="157" actId="20577"/>
          <ac:spMkLst>
            <pc:docMk/>
            <pc:sldMk cId="2763873111" sldId="260"/>
            <ac:spMk id="4" creationId="{1157BAE8-F99C-2A37-2C38-CE78AE9D82A6}"/>
          </ac:spMkLst>
        </pc:spChg>
        <pc:spChg chg="add mod">
          <ac:chgData name="Nandy, Sourish" userId="9f17de1e-1364-4f53-bd17-68ecb14d3a3c" providerId="ADAL" clId="{BC303C41-9A56-4DA1-B9FD-37D6B5112F03}" dt="2026-05-27T05:36:45.953" v="243" actId="20577"/>
          <ac:spMkLst>
            <pc:docMk/>
            <pc:sldMk cId="2763873111" sldId="260"/>
            <ac:spMk id="5" creationId="{4E352B15-DA56-C84B-839E-29C77CC1B6FA}"/>
          </ac:spMkLst>
        </pc:spChg>
        <pc:spChg chg="add mod">
          <ac:chgData name="Nandy, Sourish" userId="9f17de1e-1364-4f53-bd17-68ecb14d3a3c" providerId="ADAL" clId="{BC303C41-9A56-4DA1-B9FD-37D6B5112F03}" dt="2026-05-27T05:36:56.932" v="246" actId="208"/>
          <ac:spMkLst>
            <pc:docMk/>
            <pc:sldMk cId="2763873111" sldId="260"/>
            <ac:spMk id="6" creationId="{4F8F917F-AAFB-63E1-3553-924EF66C2D66}"/>
          </ac:spMkLst>
        </pc:spChg>
        <pc:picChg chg="del">
          <ac:chgData name="Nandy, Sourish" userId="9f17de1e-1364-4f53-bd17-68ecb14d3a3c" providerId="ADAL" clId="{BC303C41-9A56-4DA1-B9FD-37D6B5112F03}" dt="2026-05-27T05:32:11.355" v="137" actId="478"/>
          <ac:picMkLst>
            <pc:docMk/>
            <pc:sldMk cId="2763873111" sldId="260"/>
            <ac:picMk id="2" creationId="{31D33A2A-42BA-24A9-9434-78B8C2B6E3E8}"/>
          </ac:picMkLst>
        </pc:picChg>
        <pc:picChg chg="add mod">
          <ac:chgData name="Nandy, Sourish" userId="9f17de1e-1364-4f53-bd17-68ecb14d3a3c" providerId="ADAL" clId="{BC303C41-9A56-4DA1-B9FD-37D6B5112F03}" dt="2026-05-27T05:33:34.166" v="162" actId="1076"/>
          <ac:picMkLst>
            <pc:docMk/>
            <pc:sldMk cId="2763873111" sldId="260"/>
            <ac:picMk id="3" creationId="{54FBDFE5-BC10-F273-4A88-67F6DF6BACFE}"/>
          </ac:picMkLst>
        </pc:picChg>
        <pc:cxnChg chg="add mod">
          <ac:chgData name="Nandy, Sourish" userId="9f17de1e-1364-4f53-bd17-68ecb14d3a3c" providerId="ADAL" clId="{BC303C41-9A56-4DA1-B9FD-37D6B5112F03}" dt="2026-05-27T05:37:08.008" v="249" actId="208"/>
          <ac:cxnSpMkLst>
            <pc:docMk/>
            <pc:sldMk cId="2763873111" sldId="260"/>
            <ac:cxnSpMk id="8" creationId="{862CD563-44C6-2E9C-7BB9-A3E15D404138}"/>
          </ac:cxnSpMkLst>
        </pc:cxnChg>
      </pc:sldChg>
      <pc:sldChg chg="addSp delSp modSp add mod">
        <pc:chgData name="Nandy, Sourish" userId="9f17de1e-1364-4f53-bd17-68ecb14d3a3c" providerId="ADAL" clId="{BC303C41-9A56-4DA1-B9FD-37D6B5112F03}" dt="2026-05-27T06:11:15.754" v="454" actId="20577"/>
        <pc:sldMkLst>
          <pc:docMk/>
          <pc:sldMk cId="4086241428" sldId="261"/>
        </pc:sldMkLst>
        <pc:spChg chg="mod">
          <ac:chgData name="Nandy, Sourish" userId="9f17de1e-1364-4f53-bd17-68ecb14d3a3c" providerId="ADAL" clId="{BC303C41-9A56-4DA1-B9FD-37D6B5112F03}" dt="2026-05-27T06:11:15.754" v="454" actId="20577"/>
          <ac:spMkLst>
            <pc:docMk/>
            <pc:sldMk cId="4086241428" sldId="261"/>
            <ac:spMk id="4" creationId="{D94229D2-7977-8073-02DA-07130D6CE1F6}"/>
          </ac:spMkLst>
        </pc:spChg>
        <pc:spChg chg="del">
          <ac:chgData name="Nandy, Sourish" userId="9f17de1e-1364-4f53-bd17-68ecb14d3a3c" providerId="ADAL" clId="{BC303C41-9A56-4DA1-B9FD-37D6B5112F03}" dt="2026-05-27T05:39:23.503" v="253" actId="478"/>
          <ac:spMkLst>
            <pc:docMk/>
            <pc:sldMk cId="4086241428" sldId="261"/>
            <ac:spMk id="5" creationId="{05A517BF-577F-B8A2-3F0B-530861E8FD46}"/>
          </ac:spMkLst>
        </pc:spChg>
        <pc:spChg chg="del">
          <ac:chgData name="Nandy, Sourish" userId="9f17de1e-1364-4f53-bd17-68ecb14d3a3c" providerId="ADAL" clId="{BC303C41-9A56-4DA1-B9FD-37D6B5112F03}" dt="2026-05-27T05:39:23.503" v="253" actId="478"/>
          <ac:spMkLst>
            <pc:docMk/>
            <pc:sldMk cId="4086241428" sldId="261"/>
            <ac:spMk id="6" creationId="{E9BF8E9E-C3EE-28E1-71CF-29FB69DF188C}"/>
          </ac:spMkLst>
        </pc:spChg>
        <pc:spChg chg="add mod">
          <ac:chgData name="Nandy, Sourish" userId="9f17de1e-1364-4f53-bd17-68ecb14d3a3c" providerId="ADAL" clId="{BC303C41-9A56-4DA1-B9FD-37D6B5112F03}" dt="2026-05-27T06:02:08.727" v="298" actId="208"/>
          <ac:spMkLst>
            <pc:docMk/>
            <pc:sldMk cId="4086241428" sldId="261"/>
            <ac:spMk id="9" creationId="{C2BA6926-43F3-FB43-491F-A073218B05CB}"/>
          </ac:spMkLst>
        </pc:spChg>
        <pc:picChg chg="del">
          <ac:chgData name="Nandy, Sourish" userId="9f17de1e-1364-4f53-bd17-68ecb14d3a3c" providerId="ADAL" clId="{BC303C41-9A56-4DA1-B9FD-37D6B5112F03}" dt="2026-05-27T05:39:18.903" v="251" actId="478"/>
          <ac:picMkLst>
            <pc:docMk/>
            <pc:sldMk cId="4086241428" sldId="261"/>
            <ac:picMk id="3" creationId="{1E13B9C9-150E-7611-4FB6-F146ACF9C0C4}"/>
          </ac:picMkLst>
        </pc:picChg>
        <pc:picChg chg="add mod">
          <ac:chgData name="Nandy, Sourish" userId="9f17de1e-1364-4f53-bd17-68ecb14d3a3c" providerId="ADAL" clId="{BC303C41-9A56-4DA1-B9FD-37D6B5112F03}" dt="2026-05-27T05:59:53.105" v="277" actId="1076"/>
          <ac:picMkLst>
            <pc:docMk/>
            <pc:sldMk cId="4086241428" sldId="261"/>
            <ac:picMk id="7" creationId="{E358DD5B-79BE-1D29-5861-0ED2FC76B321}"/>
          </ac:picMkLst>
        </pc:picChg>
        <pc:cxnChg chg="del mod">
          <ac:chgData name="Nandy, Sourish" userId="9f17de1e-1364-4f53-bd17-68ecb14d3a3c" providerId="ADAL" clId="{BC303C41-9A56-4DA1-B9FD-37D6B5112F03}" dt="2026-05-27T05:39:21.012" v="252" actId="478"/>
          <ac:cxnSpMkLst>
            <pc:docMk/>
            <pc:sldMk cId="4086241428" sldId="261"/>
            <ac:cxnSpMk id="8" creationId="{973D136E-9299-7B26-0732-088F57B865B6}"/>
          </ac:cxnSpMkLst>
        </pc:cxnChg>
      </pc:sldChg>
      <pc:sldChg chg="addSp delSp modSp add mod ord">
        <pc:chgData name="Nandy, Sourish" userId="9f17de1e-1364-4f53-bd17-68ecb14d3a3c" providerId="ADAL" clId="{BC303C41-9A56-4DA1-B9FD-37D6B5112F03}" dt="2026-05-27T06:04:17.443" v="442" actId="20577"/>
        <pc:sldMkLst>
          <pc:docMk/>
          <pc:sldMk cId="2267259799" sldId="262"/>
        </pc:sldMkLst>
        <pc:spChg chg="add mod">
          <ac:chgData name="Nandy, Sourish" userId="9f17de1e-1364-4f53-bd17-68ecb14d3a3c" providerId="ADAL" clId="{BC303C41-9A56-4DA1-B9FD-37D6B5112F03}" dt="2026-05-27T06:04:17.443" v="442" actId="20577"/>
          <ac:spMkLst>
            <pc:docMk/>
            <pc:sldMk cId="2267259799" sldId="262"/>
            <ac:spMk id="2" creationId="{3C671946-4B7F-6DA8-8B13-B467014723EA}"/>
          </ac:spMkLst>
        </pc:spChg>
        <pc:spChg chg="mod">
          <ac:chgData name="Nandy, Sourish" userId="9f17de1e-1364-4f53-bd17-68ecb14d3a3c" providerId="ADAL" clId="{BC303C41-9A56-4DA1-B9FD-37D6B5112F03}" dt="2026-05-27T06:02:33.646" v="328" actId="20577"/>
          <ac:spMkLst>
            <pc:docMk/>
            <pc:sldMk cId="2267259799" sldId="262"/>
            <ac:spMk id="4" creationId="{CDC05E2F-177E-61B4-0909-8A94DDFC3734}"/>
          </ac:spMkLst>
        </pc:spChg>
        <pc:graphicFrameChg chg="del">
          <ac:chgData name="Nandy, Sourish" userId="9f17de1e-1364-4f53-bd17-68ecb14d3a3c" providerId="ADAL" clId="{BC303C41-9A56-4DA1-B9FD-37D6B5112F03}" dt="2026-05-27T06:02:21.374" v="302" actId="478"/>
          <ac:graphicFrameMkLst>
            <pc:docMk/>
            <pc:sldMk cId="2267259799" sldId="262"/>
            <ac:graphicFrameMk id="7" creationId="{637640E2-8DEE-38F8-4355-CCF6062C472D}"/>
          </ac:graphicFrameMkLst>
        </pc:graphicFrameChg>
        <pc:picChg chg="del">
          <ac:chgData name="Nandy, Sourish" userId="9f17de1e-1364-4f53-bd17-68ecb14d3a3c" providerId="ADAL" clId="{BC303C41-9A56-4DA1-B9FD-37D6B5112F03}" dt="2026-05-27T06:02:23.477" v="303" actId="478"/>
          <ac:picMkLst>
            <pc:docMk/>
            <pc:sldMk cId="2267259799" sldId="262"/>
            <ac:picMk id="6" creationId="{E8ECB7E8-A03E-D157-CB20-8952FB50999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ticloud-my.sharepoint.com/personal/s-nandy_ti_com/Documents/Works%20and%20Projects/Self/e2e/LMR51603%20Load%20and%20Line%20Regul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ticloud-my.sharepoint.com/personal/s-nandy_ti_com/Documents/Works%20and%20Projects/Self/e2e/LMR51603%20Load%20and%20Line%20Regul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Load Regulation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Sheet1!$G$3:$G$8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</c:numCache>
            </c:numRef>
          </c:xVal>
          <c:yVal>
            <c:numRef>
              <c:f>Sheet1!$H$3:$H$8</c:f>
              <c:numCache>
                <c:formatCode>General</c:formatCode>
                <c:ptCount val="6"/>
                <c:pt idx="0">
                  <c:v>12.686</c:v>
                </c:pt>
                <c:pt idx="1">
                  <c:v>12.673999999999999</c:v>
                </c:pt>
                <c:pt idx="2">
                  <c:v>12.656000000000001</c:v>
                </c:pt>
                <c:pt idx="3">
                  <c:v>12.635</c:v>
                </c:pt>
                <c:pt idx="4">
                  <c:v>12.624499999999999</c:v>
                </c:pt>
                <c:pt idx="5">
                  <c:v>12.611000000000001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902-4232-B9D8-CF8C2C3070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9395647"/>
        <c:axId val="2079407167"/>
      </c:scatterChart>
      <c:valAx>
        <c:axId val="20793956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Load(mA)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407167"/>
        <c:crosses val="autoZero"/>
        <c:crossBetween val="midCat"/>
      </c:valAx>
      <c:valAx>
        <c:axId val="2079407167"/>
        <c:scaling>
          <c:orientation val="minMax"/>
          <c:max val="12.8"/>
          <c:min val="1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Vout(V)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3956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Line Regulation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Sheet1!$B$3:$B$9</c:f>
              <c:numCache>
                <c:formatCode>General</c:formatCode>
                <c:ptCount val="7"/>
                <c:pt idx="0">
                  <c:v>24</c:v>
                </c:pt>
                <c:pt idx="1">
                  <c:v>30</c:v>
                </c:pt>
                <c:pt idx="2">
                  <c:v>36</c:v>
                </c:pt>
                <c:pt idx="3">
                  <c:v>42</c:v>
                </c:pt>
                <c:pt idx="4">
                  <c:v>48</c:v>
                </c:pt>
                <c:pt idx="5">
                  <c:v>54</c:v>
                </c:pt>
                <c:pt idx="6">
                  <c:v>60</c:v>
                </c:pt>
              </c:numCache>
            </c:numRef>
          </c:xVal>
          <c:yVal>
            <c:numRef>
              <c:f>Sheet1!$C$3:$C$9</c:f>
              <c:numCache>
                <c:formatCode>General</c:formatCode>
                <c:ptCount val="7"/>
                <c:pt idx="0">
                  <c:v>12.6343</c:v>
                </c:pt>
                <c:pt idx="1">
                  <c:v>12.624000000000001</c:v>
                </c:pt>
                <c:pt idx="2">
                  <c:v>12.616</c:v>
                </c:pt>
                <c:pt idx="3">
                  <c:v>12.612</c:v>
                </c:pt>
                <c:pt idx="4">
                  <c:v>12.610300000000001</c:v>
                </c:pt>
                <c:pt idx="5">
                  <c:v>12.61</c:v>
                </c:pt>
                <c:pt idx="6">
                  <c:v>12.609400000000001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E7E-41DE-9230-73EE0E4FD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9428287"/>
        <c:axId val="2079428767"/>
      </c:scatterChart>
      <c:valAx>
        <c:axId val="2079428287"/>
        <c:scaling>
          <c:orientation val="minMax"/>
          <c:min val="2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Vin(V)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428767"/>
        <c:crosses val="autoZero"/>
        <c:crossBetween val="midCat"/>
      </c:valAx>
      <c:valAx>
        <c:axId val="2079428767"/>
        <c:scaling>
          <c:orientation val="minMax"/>
          <c:max val="12.65"/>
          <c:min val="12.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Vout(V)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42828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17E52-521A-5301-A423-ABEA521E3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177A37-98CA-B9F4-F51C-320699D6A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22967-7438-6F32-9A85-8B78F92B9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3425F-4A2C-F6B4-5600-4DDAE01B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4F34F-784E-5463-DCD2-8AF2B830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58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4A88A-E678-EC44-D614-B97B247C8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67E48E-ACDC-A994-BB19-495ADD0A5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C436-34CA-0457-EB52-21E8EF5AD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BCC78-40DE-E689-55F7-245171A97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5F49A-C5F8-724E-2FFB-9EC56840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1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01719-E5C1-1EE2-AB8C-3DF839CDB9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53B36-9F35-C0CB-7FBA-828F45C89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4BEF2-8F29-3E4C-E137-155D3768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26DB6-179F-36F9-2D7B-BB73CED1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40F05-0DF1-75A5-8FA2-AA2A3003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2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62A88-CA0D-3BFC-8D7E-0E52EBBB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B32CD-341E-E53E-ADDB-5E774DFA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64FC0-5029-0D11-228F-2440AC0B1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1185A-794E-5BF0-716B-4D71C8DD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E2854-6964-7692-6805-2480AC9C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8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857C8-F2DC-C6E5-07FB-A1A0D646E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CE6DD-7C97-4980-A2B3-D81F12D84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A8AE4-6D2F-31B9-0A47-A19303DA6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4B29A-F3BC-D79B-9145-551771EF6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8CDEB-5511-84B0-1AFA-0E344CF4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2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307ED-0685-F010-00CE-DD97F23E8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6A38E-D105-8872-F207-B7BBFFD16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02724-8866-9476-4150-1049DFC2B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5FAD4-AA25-26B2-4AC5-6B476B71B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5C140-5D32-B4BB-B390-4BCE35D00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F7274-9F81-6F03-D227-51D69B94E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9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53B6-C223-B194-3C81-98A47639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8F385-4FE1-A0E8-F19C-67F6E4B35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D0E85-153F-C7A2-46C5-C96259ABD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C7BE24-9193-223E-81B9-6B80E63BC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BDAD10-6225-89FB-9FA0-1E0920404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E4F13-328C-F56C-ACC3-AE0C421F7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865B52-627A-AE38-B3D6-85D8B47EB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291C8-72E6-4774-E461-1D73B2CB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4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D4A2-E488-4997-BC0D-7DCF13F72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5E3F01-8FF0-E554-2379-DAB449B1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320923-3EDC-492E-F539-31BFD158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C884A-6550-977F-EBB0-47D71122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3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3461A-50A4-8AFA-A24F-2DB41D709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A84E7B-965E-DF7D-7400-DB9950F6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D5CBC-8827-1D64-8F8B-C67ED9D8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4F844-C4C1-F4CA-EB19-0787B6E3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59181-50D3-EF88-E369-4C17A254A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FDF6CB-6600-46DB-DD43-224AFB988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73CCF-76C4-4B1E-88C7-0EA561FF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7F1FC-D178-E6F4-FC8E-4B14D02C7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126A1D-4072-0B88-DB71-F374CC880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3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A55CD-A008-E476-EE78-2F4B15AEF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AEE861-B277-8F5B-5565-0A55B6F15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A0789-6CB7-9AFF-71DD-66471273C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35FBB9-40C0-9553-A134-C155FC675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13507-BEE4-3E3E-DAAE-87604E0F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3E52E-9B39-C57D-59A1-912E3EA5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B315A8-6BE8-4800-C78A-82140084A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2A555-83AD-EAC5-F7D2-47B9FA78C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6E144-596C-0DBB-3F97-2FB65ED7D6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19BC99-6152-492B-9E90-AC9D0CBC978F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569B9-EEBB-77A9-9B92-34D442103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A93D2-80B4-3E82-BB88-21C0EFE97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CA9B0D-11E5-4505-90E9-C8E33860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7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93E14C-08FF-D12C-8F57-41E1C014F35A}"/>
              </a:ext>
            </a:extLst>
          </p:cNvPr>
          <p:cNvSpPr txBox="1"/>
          <p:nvPr/>
        </p:nvSpPr>
        <p:spPr>
          <a:xfrm>
            <a:off x="893064" y="2921168"/>
            <a:ext cx="104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</a:rPr>
              <a:t>LMR51603X Analysis</a:t>
            </a:r>
          </a:p>
        </p:txBody>
      </p:sp>
    </p:spTree>
    <p:extLst>
      <p:ext uri="{BB962C8B-B14F-4D97-AF65-F5344CB8AC3E}">
        <p14:creationId xmlns:p14="http://schemas.microsoft.com/office/powerpoint/2010/main" val="376977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D693B-61DD-AAC5-FD65-6A82123F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C05E2F-177E-61B4-0909-8A94DDFC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BOM used for testing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71946-4B7F-6DA8-8B13-B467014723EA}"/>
              </a:ext>
            </a:extLst>
          </p:cNvPr>
          <p:cNvSpPr txBox="1"/>
          <p:nvPr/>
        </p:nvSpPr>
        <p:spPr>
          <a:xfrm>
            <a:off x="498348" y="1124712"/>
            <a:ext cx="11343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L=100uH, 0.8A rated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Cout= (4.7uF || 10uF)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RFBB=7.15k</a:t>
            </a:r>
            <a:r>
              <a:rPr lang="el-GR" sz="2400" dirty="0"/>
              <a:t>Ω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RFBT=100k</a:t>
            </a:r>
            <a:r>
              <a:rPr lang="el-GR" sz="2400" dirty="0"/>
              <a:t>Ω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LMR51603X (PFM Variant)</a:t>
            </a:r>
          </a:p>
        </p:txBody>
      </p:sp>
    </p:spTree>
    <p:extLst>
      <p:ext uri="{BB962C8B-B14F-4D97-AF65-F5344CB8AC3E}">
        <p14:creationId xmlns:p14="http://schemas.microsoft.com/office/powerpoint/2010/main" val="2267259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5339A4-96FD-8151-14B5-6938FC7E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Load Regulation, Vin=48V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979114-76B6-7DDF-1744-76532E5C6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48" y="2381104"/>
            <a:ext cx="1933845" cy="2095792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D8C447D-D4E7-3D3A-3AB4-C87BF2972B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1835671"/>
              </p:ext>
            </p:extLst>
          </p:nvPr>
        </p:nvGraphicFramePr>
        <p:xfrm>
          <a:off x="3163713" y="1271016"/>
          <a:ext cx="8084879" cy="508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467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32486-4F49-FB4A-EA49-98990DBD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42EE7E-30F1-962A-0E83-EBBDCA57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Line Regulation, Load=60mA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8FB0A-B365-8C81-5491-28D3B9631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48" y="2276314"/>
            <a:ext cx="1914792" cy="2305372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490785E-06C8-7FDF-FDBF-DEE405ACAE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247245"/>
              </p:ext>
            </p:extLst>
          </p:nvPr>
        </p:nvGraphicFramePr>
        <p:xfrm>
          <a:off x="3341580" y="1278342"/>
          <a:ext cx="8079276" cy="5076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061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D0F97-3202-E904-3BCA-073E9F16A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77D724-D893-E511-E709-C55E9872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Vout Ripple, Vin=48V, Load=60mA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590B1E-BE03-92A9-8ED8-DE4FFB94E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715" y="1097280"/>
            <a:ext cx="8118570" cy="52263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070A58-639D-5A09-66BF-A06480E8849F}"/>
              </a:ext>
            </a:extLst>
          </p:cNvPr>
          <p:cNvSpPr txBox="1"/>
          <p:nvPr/>
        </p:nvSpPr>
        <p:spPr>
          <a:xfrm>
            <a:off x="352043" y="2967335"/>
            <a:ext cx="1538367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Coupled Switching Noise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061B20D-BBE6-6478-6DFD-126662230D48}"/>
              </a:ext>
            </a:extLst>
          </p:cNvPr>
          <p:cNvSpPr/>
          <p:nvPr/>
        </p:nvSpPr>
        <p:spPr>
          <a:xfrm>
            <a:off x="3666744" y="1911096"/>
            <a:ext cx="411480" cy="1371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A813EED-9869-F352-A219-32A4EA893E00}"/>
              </a:ext>
            </a:extLst>
          </p:cNvPr>
          <p:cNvCxnSpPr>
            <a:stCxn id="6" idx="3"/>
            <a:endCxn id="7" idx="2"/>
          </p:cNvCxnSpPr>
          <p:nvPr/>
        </p:nvCxnSpPr>
        <p:spPr>
          <a:xfrm flipV="1">
            <a:off x="1890410" y="2596896"/>
            <a:ext cx="1776334" cy="8321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FA731F-C5F0-FB59-0DBA-625FCD440076}"/>
              </a:ext>
            </a:extLst>
          </p:cNvPr>
          <p:cNvSpPr txBox="1"/>
          <p:nvPr/>
        </p:nvSpPr>
        <p:spPr>
          <a:xfrm>
            <a:off x="352042" y="4911959"/>
            <a:ext cx="1538367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Vout Ripple= </a:t>
            </a:r>
            <a:r>
              <a:rPr lang="en-US" dirty="0">
                <a:solidFill>
                  <a:srgbClr val="00B050"/>
                </a:solidFill>
              </a:rPr>
              <a:t>39mV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A28CB3-87BA-9AAB-EC9C-28B134DB5B99}"/>
              </a:ext>
            </a:extLst>
          </p:cNvPr>
          <p:cNvSpPr/>
          <p:nvPr/>
        </p:nvSpPr>
        <p:spPr>
          <a:xfrm>
            <a:off x="4078224" y="5833872"/>
            <a:ext cx="1042416" cy="210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35FE76-DA0F-D8BB-095C-FBB5F49A1E46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1890409" y="5235125"/>
            <a:ext cx="2340473" cy="6295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93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840BA-B10D-9F1B-20BB-8F0C05684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57BAE8-F99C-2A37-2C38-CE78AE9D8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Inductor Current Ripple, Vin=48V, Load=60mA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BDFE5-BC10-F273-4A88-67F6DF6BA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09" y="1097280"/>
            <a:ext cx="8332581" cy="5364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352B15-DA56-C84B-839E-29C77CC1B6FA}"/>
              </a:ext>
            </a:extLst>
          </p:cNvPr>
          <p:cNvSpPr txBox="1"/>
          <p:nvPr/>
        </p:nvSpPr>
        <p:spPr>
          <a:xfrm>
            <a:off x="352042" y="4911959"/>
            <a:ext cx="1538367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IL Ripple= </a:t>
            </a:r>
            <a:r>
              <a:rPr lang="en-US" dirty="0">
                <a:solidFill>
                  <a:srgbClr val="00B050"/>
                </a:solidFill>
              </a:rPr>
              <a:t>215mA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8F917F-AAFB-63E1-3553-924EF66C2D66}"/>
              </a:ext>
            </a:extLst>
          </p:cNvPr>
          <p:cNvSpPr/>
          <p:nvPr/>
        </p:nvSpPr>
        <p:spPr>
          <a:xfrm>
            <a:off x="4059936" y="5925312"/>
            <a:ext cx="914400" cy="246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2CD563-44C6-2E9C-7BB9-A3E15D404138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>
            <a:off x="1890409" y="5235125"/>
            <a:ext cx="2169527" cy="8136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87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81DE1-F12C-003B-4140-762A1D472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4229D2-7977-8073-02DA-07130D6C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48" y="291973"/>
            <a:ext cx="11195304" cy="80530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C00000"/>
                </a:solidFill>
              </a:rPr>
              <a:t>Bode Plot, Vin=48V, Load=60mA, Vout=12.7V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58DD5B-79BE-1D29-5861-0ED2FC76B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744" y="1097280"/>
            <a:ext cx="7120512" cy="54447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BA6926-43F3-FB43-491F-A073218B05CB}"/>
              </a:ext>
            </a:extLst>
          </p:cNvPr>
          <p:cNvSpPr txBox="1"/>
          <p:nvPr/>
        </p:nvSpPr>
        <p:spPr>
          <a:xfrm>
            <a:off x="109728" y="3072384"/>
            <a:ext cx="2276856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GM= </a:t>
            </a:r>
            <a:r>
              <a:rPr lang="en-US" sz="2400" dirty="0">
                <a:solidFill>
                  <a:srgbClr val="00B050"/>
                </a:solidFill>
              </a:rPr>
              <a:t>26dB</a:t>
            </a:r>
          </a:p>
          <a:p>
            <a:r>
              <a:rPr lang="en-US" sz="2400" dirty="0"/>
              <a:t>PM= </a:t>
            </a:r>
            <a:r>
              <a:rPr lang="en-US" sz="2400" dirty="0">
                <a:solidFill>
                  <a:srgbClr val="00B050"/>
                </a:solidFill>
              </a:rPr>
              <a:t>64⁰</a:t>
            </a:r>
          </a:p>
        </p:txBody>
      </p:sp>
    </p:spTree>
    <p:extLst>
      <p:ext uri="{BB962C8B-B14F-4D97-AF65-F5344CB8AC3E}">
        <p14:creationId xmlns:p14="http://schemas.microsoft.com/office/powerpoint/2010/main" val="408624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5b49634-450b-4709-8abb-1e2b19b982b7}" enabled="0" method="" siteId="{e5b49634-450b-4709-8abb-1e2b19b982b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117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BOM used for testing</vt:lpstr>
      <vt:lpstr>Load Regulation, Vin=48V</vt:lpstr>
      <vt:lpstr>Line Regulation, Load=60mA</vt:lpstr>
      <vt:lpstr>Vout Ripple, Vin=48V, Load=60mA</vt:lpstr>
      <vt:lpstr>Inductor Current Ripple, Vin=48V, Load=60mA</vt:lpstr>
      <vt:lpstr>Bode Plot, Vin=48V, Load=60mA, Vout=12.7V</vt:lpstr>
    </vt:vector>
  </TitlesOfParts>
  <Company>Texas Instruments,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Nandy, Sourish</dc:creator>
  <cp:lastModifiedBy>Nandy, Sourish</cp:lastModifiedBy>
  <cp:revision>1</cp:revision>
  <dcterms:created xsi:type="dcterms:W3CDTF">2026-05-27T05:11:15Z</dcterms:created>
  <dcterms:modified xsi:type="dcterms:W3CDTF">2026-05-27T06:11:21Z</dcterms:modified>
</cp:coreProperties>
</file>