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6986-E269-45B1-9171-BD7C64B00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38A5E-2F27-4259-BB29-30C7898B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BA257-B5F4-47A7-9FD2-94922792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9164D-A51A-4F6A-ABA3-F6858DC9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0FA38-65E0-49A5-9719-3460A85B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0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3F48-126A-41B3-80F6-91AFB3B57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D844D1-8158-46FD-A268-DC771D262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34344-3A41-404E-985F-0A971FAD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66A2B-7B27-4AB4-A5E4-11CD75E2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566B9-DA30-414C-ADF0-9600D8E7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1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6D0EB-4293-422F-AB7C-14547526A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F08A9-C3D8-4C2A-BF2B-A52F76F5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75792-CC68-40E1-8B00-DE77E1E3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ACD2B-AA0F-440D-9289-DF9CD7E72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E41A7-87DD-4391-9419-34B4FC267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8360-A6E3-47A2-BB05-8ABB1532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700F-DC9D-43D0-B406-CB2CA2A97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42573-2FE3-4E86-8766-B9968A9A7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DA6CB-68DD-4A53-814C-4B0B0182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6D13C-23C8-48E6-9E39-B5EE4012E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665ED-AFF3-4D06-8DC7-AABE89984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203E9-FC19-4855-86F5-E6A8850D1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9A749-9542-49A5-8BA7-95317700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CB8A2-D17B-4389-947D-F777646D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9830B-91CB-47DD-9C20-389B5A81B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8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AD439-C2A3-42C6-B949-DCD36820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597F-5704-4582-AEE5-0C0060843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3F914-43A3-4D36-A5A5-26611F08E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0A0CF-C7D4-43FB-B976-BF78EFAE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A1F-FB4E-45F7-929A-A18C795FE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27908-06EE-4760-AFEB-FA3CCD3B4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3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AB1D-51D5-41CE-AAFE-D0AD6F59F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C9C4B-8775-420E-A6A6-728FE557C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B1CF7-68AE-4E96-9B55-6C81C0605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F4BFE7-0279-4FC7-81ED-FF1440793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9BDB65-2D41-4A86-AB37-9D27C287E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31EF0-ADC9-496F-AC96-00F5BE140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1D9DDA-B52B-48DE-9C60-B40D4612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30021-5A16-4479-A292-15E281CDD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4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B4570-C937-4C95-B55D-9DD8A0683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24BF7A-A697-46B6-83A7-DE4C2FA8B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DF58AD-AEB6-48A5-8AAD-AE1D13963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665BD-406B-4B11-BD5D-27D5CC2D7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3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2D656-F126-4F7F-AF05-8D5AB136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7FEDAE-E45B-4F0A-8A8D-41A57BF6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E98DC-8947-4DFA-A741-29796874E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7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AFD9F-AF5C-4F29-8DF6-E0F7FB0B8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7F5A7-6E8C-45D8-A861-D222B2449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80361-97D3-4506-8C51-3572FF1B4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B896B-07E7-4CBE-BC7D-452795E7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2B7AB-35C4-47CF-8F06-E0A4302E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0EE63-1579-4A09-BBF6-507727DD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5BED3-F8A4-4925-9E08-7DF71CC6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D2128E-04A5-43E6-8A5C-FD913DEBB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B3053A-83B5-499F-8399-F7FD2E73E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3916C-124D-42B4-93C2-F56ABA4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2C9EA-7284-47A5-9C82-1E1CB272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EAB5C-7F77-409D-B2BA-A7C04977D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C3A772-13C0-4012-90E7-628D8902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44DE4-1CE3-4A2C-BF65-458FA0C19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9FA0-5F45-420D-9200-843F54255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71385-6312-429D-8E85-4465DC471344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B22DB-B4CA-4334-BB05-6A07BA8D1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E8BB0-C391-48B8-8DDE-5870B0565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C2329-7438-4091-BE0A-CE4AF5882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1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99C359-1F2B-4C24-91E9-B2BBFA06B1EF}"/>
              </a:ext>
            </a:extLst>
          </p:cNvPr>
          <p:cNvSpPr txBox="1"/>
          <p:nvPr/>
        </p:nvSpPr>
        <p:spPr>
          <a:xfrm>
            <a:off x="85964" y="131999"/>
            <a:ext cx="12106036" cy="6463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Load transient: TD=3.5ms after </a:t>
            </a:r>
            <a:r>
              <a:rPr lang="en-US" dirty="0" err="1"/>
              <a:t>Vout</a:t>
            </a:r>
            <a:r>
              <a:rPr lang="en-US" dirty="0"/>
              <a:t> stable, 2.4us: 1A/us with 2.4A load step, pulse width is 200u</a:t>
            </a:r>
          </a:p>
          <a:p>
            <a:r>
              <a:rPr lang="en-US" dirty="0"/>
              <a:t>Place-</a:t>
            </a:r>
            <a:r>
              <a:rPr lang="en-US" dirty="0" err="1"/>
              <a:t>Pspice</a:t>
            </a:r>
            <a:r>
              <a:rPr lang="en-US" dirty="0"/>
              <a:t> component-Source-current-pulse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F240AF-B394-4331-A03C-BEBA00D47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80" y="1018327"/>
            <a:ext cx="4688718" cy="30097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02B5A0-1DEE-4902-941B-A3752D4C8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201" y="583577"/>
            <a:ext cx="6233700" cy="34445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3A7BB7-D5B3-43DE-9413-8833FC6C7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201" y="4028115"/>
            <a:ext cx="6492803" cy="356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87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F01B6B-843E-4F62-BE2E-D3F5E6A4B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81" y="1195075"/>
            <a:ext cx="11917438" cy="44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Nancy</dc:creator>
  <cp:lastModifiedBy>Zhang, Nancy</cp:lastModifiedBy>
  <cp:revision>2</cp:revision>
  <dcterms:created xsi:type="dcterms:W3CDTF">2023-01-31T15:40:11Z</dcterms:created>
  <dcterms:modified xsi:type="dcterms:W3CDTF">2023-01-31T15:43:22Z</dcterms:modified>
</cp:coreProperties>
</file>