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87" d="100"/>
          <a:sy n="87" d="100"/>
        </p:scale>
        <p:origin x="528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641531-41C5-4826-AD9B-F673B42CEFB2}" type="datetimeFigureOut">
              <a:rPr lang="zh-TW" altLang="en-US" smtClean="0"/>
              <a:t>2025/2/24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3D8C65-691B-409C-B5F4-57D74745659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164253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641531-41C5-4826-AD9B-F673B42CEFB2}" type="datetimeFigureOut">
              <a:rPr lang="zh-TW" altLang="en-US" smtClean="0"/>
              <a:t>2025/2/24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3D8C65-691B-409C-B5F4-57D74745659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078263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641531-41C5-4826-AD9B-F673B42CEFB2}" type="datetimeFigureOut">
              <a:rPr lang="zh-TW" altLang="en-US" smtClean="0"/>
              <a:t>2025/2/24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3D8C65-691B-409C-B5F4-57D74745659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104461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641531-41C5-4826-AD9B-F673B42CEFB2}" type="datetimeFigureOut">
              <a:rPr lang="zh-TW" altLang="en-US" smtClean="0"/>
              <a:t>2025/2/24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3D8C65-691B-409C-B5F4-57D74745659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858913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641531-41C5-4826-AD9B-F673B42CEFB2}" type="datetimeFigureOut">
              <a:rPr lang="zh-TW" altLang="en-US" smtClean="0"/>
              <a:t>2025/2/24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3D8C65-691B-409C-B5F4-57D74745659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492497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641531-41C5-4826-AD9B-F673B42CEFB2}" type="datetimeFigureOut">
              <a:rPr lang="zh-TW" altLang="en-US" smtClean="0"/>
              <a:t>2025/2/24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3D8C65-691B-409C-B5F4-57D74745659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087442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641531-41C5-4826-AD9B-F673B42CEFB2}" type="datetimeFigureOut">
              <a:rPr lang="zh-TW" altLang="en-US" smtClean="0"/>
              <a:t>2025/2/24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3D8C65-691B-409C-B5F4-57D74745659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996589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641531-41C5-4826-AD9B-F673B42CEFB2}" type="datetimeFigureOut">
              <a:rPr lang="zh-TW" altLang="en-US" smtClean="0"/>
              <a:t>2025/2/24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3D8C65-691B-409C-B5F4-57D74745659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704587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641531-41C5-4826-AD9B-F673B42CEFB2}" type="datetimeFigureOut">
              <a:rPr lang="zh-TW" altLang="en-US" smtClean="0"/>
              <a:t>2025/2/24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3D8C65-691B-409C-B5F4-57D74745659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446296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641531-41C5-4826-AD9B-F673B42CEFB2}" type="datetimeFigureOut">
              <a:rPr lang="zh-TW" altLang="en-US" smtClean="0"/>
              <a:t>2025/2/24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3D8C65-691B-409C-B5F4-57D74745659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919359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641531-41C5-4826-AD9B-F673B42CEFB2}" type="datetimeFigureOut">
              <a:rPr lang="zh-TW" altLang="en-US" smtClean="0"/>
              <a:t>2025/2/24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3D8C65-691B-409C-B5F4-57D74745659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982126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641531-41C5-4826-AD9B-F673B42CEFB2}" type="datetimeFigureOut">
              <a:rPr lang="zh-TW" altLang="en-US" smtClean="0"/>
              <a:t>2025/2/24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3D8C65-691B-409C-B5F4-57D74745659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498899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群組 18"/>
          <p:cNvGrpSpPr/>
          <p:nvPr/>
        </p:nvGrpSpPr>
        <p:grpSpPr>
          <a:xfrm>
            <a:off x="235604" y="1398494"/>
            <a:ext cx="11646050" cy="3951702"/>
            <a:chOff x="235604" y="1398494"/>
            <a:chExt cx="11646050" cy="3951702"/>
          </a:xfrm>
        </p:grpSpPr>
        <p:pic>
          <p:nvPicPr>
            <p:cNvPr id="5" name="圖片 4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235604" y="1630915"/>
              <a:ext cx="7738502" cy="3719281"/>
            </a:xfrm>
            <a:prstGeom prst="rect">
              <a:avLst/>
            </a:prstGeom>
          </p:spPr>
        </p:pic>
        <p:sp>
          <p:nvSpPr>
            <p:cNvPr id="6" name="文字方塊 5"/>
            <p:cNvSpPr txBox="1"/>
            <p:nvPr/>
          </p:nvSpPr>
          <p:spPr>
            <a:xfrm>
              <a:off x="1250577" y="4719588"/>
              <a:ext cx="91563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TW" dirty="0" smtClean="0"/>
                <a:t>10uF x2</a:t>
              </a:r>
              <a:endParaRPr lang="zh-TW" altLang="en-US" dirty="0"/>
            </a:p>
          </p:txBody>
        </p:sp>
        <p:sp>
          <p:nvSpPr>
            <p:cNvPr id="7" name="文字方塊 6"/>
            <p:cNvSpPr txBox="1"/>
            <p:nvPr/>
          </p:nvSpPr>
          <p:spPr>
            <a:xfrm>
              <a:off x="3681327" y="2559698"/>
              <a:ext cx="61266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TW" dirty="0" smtClean="0"/>
                <a:t>High</a:t>
              </a:r>
              <a:endParaRPr lang="zh-TW" altLang="en-US" dirty="0"/>
            </a:p>
          </p:txBody>
        </p:sp>
        <p:sp>
          <p:nvSpPr>
            <p:cNvPr id="8" name="文字方塊 7"/>
            <p:cNvSpPr txBox="1"/>
            <p:nvPr/>
          </p:nvSpPr>
          <p:spPr>
            <a:xfrm>
              <a:off x="469122" y="2744364"/>
              <a:ext cx="60785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TW" dirty="0" smtClean="0"/>
                <a:t>3.3V</a:t>
              </a:r>
              <a:endParaRPr lang="zh-TW" altLang="en-US" dirty="0"/>
            </a:p>
          </p:txBody>
        </p:sp>
        <p:sp>
          <p:nvSpPr>
            <p:cNvPr id="9" name="文字方塊 8"/>
            <p:cNvSpPr txBox="1"/>
            <p:nvPr/>
          </p:nvSpPr>
          <p:spPr>
            <a:xfrm>
              <a:off x="3681327" y="4980864"/>
              <a:ext cx="56848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TW" dirty="0" smtClean="0"/>
                <a:t>Low</a:t>
              </a:r>
              <a:endParaRPr lang="zh-TW" altLang="en-US" dirty="0"/>
            </a:p>
          </p:txBody>
        </p:sp>
        <p:sp>
          <p:nvSpPr>
            <p:cNvPr id="10" name="文字方塊 9"/>
            <p:cNvSpPr txBox="1"/>
            <p:nvPr/>
          </p:nvSpPr>
          <p:spPr>
            <a:xfrm>
              <a:off x="2737351" y="4227145"/>
              <a:ext cx="943976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TW" sz="1400" dirty="0" smtClean="0"/>
                <a:t>8.06KOhm</a:t>
              </a:r>
              <a:endParaRPr lang="zh-TW" altLang="en-US" sz="1400" dirty="0"/>
            </a:p>
          </p:txBody>
        </p:sp>
        <p:sp>
          <p:nvSpPr>
            <p:cNvPr id="11" name="文字方塊 10"/>
            <p:cNvSpPr txBox="1"/>
            <p:nvPr/>
          </p:nvSpPr>
          <p:spPr>
            <a:xfrm>
              <a:off x="6349969" y="1630915"/>
              <a:ext cx="85953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TW" dirty="0" smtClean="0"/>
                <a:t>0.47uH</a:t>
              </a:r>
              <a:endParaRPr lang="zh-TW" altLang="en-US" dirty="0"/>
            </a:p>
          </p:txBody>
        </p:sp>
        <p:sp>
          <p:nvSpPr>
            <p:cNvPr id="12" name="文字方塊 11"/>
            <p:cNvSpPr txBox="1"/>
            <p:nvPr/>
          </p:nvSpPr>
          <p:spPr>
            <a:xfrm>
              <a:off x="7113064" y="2980389"/>
              <a:ext cx="60785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TW" dirty="0" smtClean="0"/>
                <a:t>0.6V</a:t>
              </a:r>
              <a:endParaRPr lang="zh-TW" altLang="en-US" dirty="0"/>
            </a:p>
          </p:txBody>
        </p:sp>
        <p:sp>
          <p:nvSpPr>
            <p:cNvPr id="13" name="文字方塊 12"/>
            <p:cNvSpPr txBox="1"/>
            <p:nvPr/>
          </p:nvSpPr>
          <p:spPr>
            <a:xfrm>
              <a:off x="6636839" y="3919368"/>
              <a:ext cx="899092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TW" sz="1400" dirty="0" smtClean="0"/>
                <a:t>100KOhm</a:t>
              </a:r>
              <a:endParaRPr lang="zh-TW" altLang="en-US" sz="1400" dirty="0"/>
            </a:p>
          </p:txBody>
        </p:sp>
        <p:pic>
          <p:nvPicPr>
            <p:cNvPr id="14" name="圖片 13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7709729" y="1398494"/>
              <a:ext cx="4171925" cy="3415553"/>
            </a:xfrm>
            <a:prstGeom prst="rect">
              <a:avLst/>
            </a:prstGeom>
          </p:spPr>
        </p:pic>
        <p:sp>
          <p:nvSpPr>
            <p:cNvPr id="15" name="文字方塊 14"/>
            <p:cNvSpPr txBox="1"/>
            <p:nvPr/>
          </p:nvSpPr>
          <p:spPr>
            <a:xfrm>
              <a:off x="7720923" y="4073256"/>
              <a:ext cx="943976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TW" sz="1400" dirty="0" smtClean="0"/>
                <a:t>29.4KOhm</a:t>
              </a:r>
              <a:endParaRPr lang="zh-TW" altLang="en-US" sz="1400" dirty="0"/>
            </a:p>
          </p:txBody>
        </p:sp>
        <p:sp>
          <p:nvSpPr>
            <p:cNvPr id="16" name="文字方塊 15"/>
            <p:cNvSpPr txBox="1"/>
            <p:nvPr/>
          </p:nvSpPr>
          <p:spPr>
            <a:xfrm>
              <a:off x="7202914" y="2505250"/>
              <a:ext cx="807722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TW" sz="1400" dirty="0" smtClean="0"/>
                <a:t>27KOhm</a:t>
              </a:r>
              <a:endParaRPr lang="zh-TW" altLang="en-US" sz="1400" dirty="0"/>
            </a:p>
          </p:txBody>
        </p:sp>
        <p:sp>
          <p:nvSpPr>
            <p:cNvPr id="17" name="文字方塊 16"/>
            <p:cNvSpPr txBox="1"/>
            <p:nvPr/>
          </p:nvSpPr>
          <p:spPr>
            <a:xfrm>
              <a:off x="8474335" y="3165055"/>
              <a:ext cx="543739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TW" sz="1400" dirty="0" smtClean="0"/>
                <a:t>10nF</a:t>
              </a:r>
              <a:endParaRPr lang="zh-TW" altLang="en-US" sz="1400" dirty="0"/>
            </a:p>
          </p:txBody>
        </p:sp>
        <p:sp>
          <p:nvSpPr>
            <p:cNvPr id="18" name="文字方塊 17"/>
            <p:cNvSpPr txBox="1"/>
            <p:nvPr/>
          </p:nvSpPr>
          <p:spPr>
            <a:xfrm>
              <a:off x="10373647" y="4421347"/>
              <a:ext cx="543739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TW" sz="1400" dirty="0" smtClean="0"/>
                <a:t>20uF</a:t>
              </a:r>
              <a:endParaRPr lang="zh-TW" altLang="en-US" sz="1400" dirty="0"/>
            </a:p>
          </p:txBody>
        </p:sp>
      </p:grpSp>
    </p:spTree>
    <p:extLst>
      <p:ext uri="{BB962C8B-B14F-4D97-AF65-F5344CB8AC3E}">
        <p14:creationId xmlns:p14="http://schemas.microsoft.com/office/powerpoint/2010/main" val="15393977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41</TotalTime>
  <Words>13</Words>
  <Application>Microsoft Office PowerPoint</Application>
  <PresentationFormat>寬螢幕</PresentationFormat>
  <Paragraphs>12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新細明體</vt:lpstr>
      <vt:lpstr>Arial</vt:lpstr>
      <vt:lpstr>Calibri</vt:lpstr>
      <vt:lpstr>Calibri Light</vt:lpstr>
      <vt:lpstr>Office 佈景主題</vt:lpstr>
      <vt:lpstr>PowerPoint 簡報</vt:lpstr>
    </vt:vector>
  </TitlesOfParts>
  <Company>Innolux Corp.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tzann.weng 翁贊博</dc:creator>
  <cp:lastModifiedBy>Innolux</cp:lastModifiedBy>
  <cp:revision>7</cp:revision>
  <dcterms:created xsi:type="dcterms:W3CDTF">2025-02-24T08:27:36Z</dcterms:created>
  <dcterms:modified xsi:type="dcterms:W3CDTF">2025-02-24T09:22:10Z</dcterms:modified>
</cp:coreProperties>
</file>