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5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5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5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7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3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6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3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3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2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D4424-5962-4B63-9A13-A2D9F2313AB2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99B3C-1073-461B-BD35-74311B643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9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65436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906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9" y="283029"/>
            <a:ext cx="7705725" cy="3522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96" y="3167743"/>
            <a:ext cx="7942728" cy="365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73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8" y="447675"/>
            <a:ext cx="5724525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617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 User</dc:creator>
  <cp:lastModifiedBy>TI User</cp:lastModifiedBy>
  <cp:revision>2</cp:revision>
  <dcterms:created xsi:type="dcterms:W3CDTF">2019-04-08T14:55:17Z</dcterms:created>
  <dcterms:modified xsi:type="dcterms:W3CDTF">2019-04-08T15:08:35Z</dcterms:modified>
</cp:coreProperties>
</file>