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5" r:id="rId2"/>
    <p:sldId id="276" r:id="rId3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AAA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85" autoAdjust="0"/>
    <p:restoredTop sz="86368" autoAdjust="0"/>
  </p:normalViewPr>
  <p:slideViewPr>
    <p:cSldViewPr snapToGrid="0">
      <p:cViewPr>
        <p:scale>
          <a:sx n="100" d="100"/>
          <a:sy n="100" d="100"/>
        </p:scale>
        <p:origin x="-762" y="-24"/>
      </p:cViewPr>
      <p:guideLst>
        <p:guide orient="horz" pos="1620"/>
        <p:guide pos="2878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3"/>
          </a:xfrm>
        </p:spPr>
        <p:txBody>
          <a:bodyPr anchor="b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0895" indent="0">
              <a:buNone/>
              <a:defRPr sz="2300"/>
            </a:lvl2pPr>
            <a:lvl3pPr marL="761790" indent="0">
              <a:buNone/>
              <a:defRPr sz="2000"/>
            </a:lvl3pPr>
            <a:lvl4pPr marL="1142683" indent="0">
              <a:buNone/>
              <a:defRPr sz="1700"/>
            </a:lvl4pPr>
            <a:lvl5pPr marL="1523573" indent="0">
              <a:buNone/>
              <a:defRPr sz="1700"/>
            </a:lvl5pPr>
            <a:lvl6pPr marL="1904467" indent="0">
              <a:buNone/>
              <a:defRPr sz="1700"/>
            </a:lvl6pPr>
            <a:lvl7pPr marL="2285362" indent="0">
              <a:buNone/>
              <a:defRPr sz="1700"/>
            </a:lvl7pPr>
            <a:lvl8pPr marL="2666253" indent="0">
              <a:buNone/>
              <a:defRPr sz="1700"/>
            </a:lvl8pPr>
            <a:lvl9pPr marL="3047146" indent="0">
              <a:buNone/>
              <a:defRPr sz="17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Aft>
                <a:spcPct val="0"/>
              </a:spcAft>
              <a:buNone/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5F34B-1C25-4090-A4A7-9CEE84F43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E2BCE-81FD-49AD-8F3F-8C803C0A8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07157"/>
            <a:ext cx="2141537" cy="430172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07157"/>
            <a:ext cx="6275388" cy="4301728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3E699-3BC5-4E82-A48B-54CC42B0E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elected_powerpoint_bg_2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5571E-02C7-4909-A943-092A83DD34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</a:t>
            </a:r>
            <a:r>
              <a:rPr lang="en-US" sz="700" dirty="0" smtClean="0"/>
              <a:t>Information – Selective Disclosure</a:t>
            </a:r>
            <a:endParaRPr lang="en-US" sz="7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selected_powerpoint_bg_1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096A3-1C74-4210-9B46-F757C8F29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</a:t>
            </a:r>
            <a:r>
              <a:rPr lang="en-US" sz="700" dirty="0" smtClean="0"/>
              <a:t>Information – Selective Disclosure</a:t>
            </a:r>
            <a:endParaRPr lang="en-US" sz="7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selected_powerpoint_bg_1_grey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10298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</a:t>
            </a:r>
            <a:r>
              <a:rPr lang="en-US" sz="700" dirty="0" smtClean="0"/>
              <a:t>Information – Selective Disclosure</a:t>
            </a:r>
            <a:endParaRPr lang="en-US" sz="70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3300" b="1" cap="all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895" indent="0">
              <a:buNone/>
              <a:defRPr sz="1500"/>
            </a:lvl2pPr>
            <a:lvl3pPr marL="761790" indent="0">
              <a:buNone/>
              <a:defRPr sz="1300"/>
            </a:lvl3pPr>
            <a:lvl4pPr marL="1142683" indent="0">
              <a:buNone/>
              <a:defRPr sz="1200"/>
            </a:lvl4pPr>
            <a:lvl5pPr marL="1523573" indent="0">
              <a:buNone/>
              <a:defRPr sz="1200"/>
            </a:lvl5pPr>
            <a:lvl6pPr marL="1904467" indent="0">
              <a:buNone/>
              <a:defRPr sz="1200"/>
            </a:lvl6pPr>
            <a:lvl7pPr marL="2285362" indent="0">
              <a:buNone/>
              <a:defRPr sz="1200"/>
            </a:lvl7pPr>
            <a:lvl8pPr marL="2666253" indent="0">
              <a:buNone/>
              <a:defRPr sz="1200"/>
            </a:lvl8pPr>
            <a:lvl9pPr marL="304714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4537472"/>
            <a:ext cx="2133600" cy="15478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3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41910" y="4743450"/>
            <a:ext cx="874014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453747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</a:t>
            </a:r>
            <a:r>
              <a:rPr lang="en-US" sz="700" dirty="0" smtClean="0"/>
              <a:t>Information – Selective Disclosure</a:t>
            </a:r>
            <a:endParaRPr lang="en-US" sz="700" dirty="0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0" fontAlgn="base" hangingPunct="0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0" fontAlgn="base" hangingPunct="0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0" fontAlgn="base" hangingPunct="0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0" fontAlgn="base" hangingPunct="0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3"/>
          <p:cNvSpPr txBox="1">
            <a:spLocks/>
          </p:cNvSpPr>
          <p:nvPr/>
        </p:nvSpPr>
        <p:spPr bwMode="auto">
          <a:xfrm>
            <a:off x="6642100" y="453747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8622773B-7332-4E92-84CF-34A277FF245B}" type="slidenum">
              <a:rPr lang="en-US" smtClean="0"/>
              <a:pPr/>
              <a:t>1</a:t>
            </a:fld>
            <a:endParaRPr lang="en-US" smtClean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xmlns="" id="{D3F20BB2-6134-413A-9D04-B280CA8810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49" y="443374"/>
            <a:ext cx="9144000" cy="3353013"/>
          </a:xfrm>
          <a:prstGeom prst="rect">
            <a:avLst/>
          </a:prstGeom>
        </p:spPr>
      </p:pic>
      <p:sp>
        <p:nvSpPr>
          <p:cNvPr id="6" name="タイトル 5">
            <a:extLst>
              <a:ext uri="{FF2B5EF4-FFF2-40B4-BE49-F238E27FC236}">
                <a16:creationId xmlns:a16="http://schemas.microsoft.com/office/drawing/2014/main" xmlns="" id="{88A394EF-D2DD-438E-B56E-6C01392E56AA}"/>
              </a:ext>
            </a:extLst>
          </p:cNvPr>
          <p:cNvSpPr txBox="1">
            <a:spLocks/>
          </p:cNvSpPr>
          <p:nvPr/>
        </p:nvSpPr>
        <p:spPr bwMode="auto">
          <a:xfrm>
            <a:off x="199242" y="45713"/>
            <a:ext cx="8745518" cy="425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5pPr>
            <a:lvl6pPr marL="380895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6pPr>
            <a:lvl7pPr marL="76179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7pPr>
            <a:lvl8pPr marL="1142683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8pPr>
            <a:lvl9pPr marL="1523573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9pPr>
          </a:lstStyle>
          <a:p>
            <a:r>
              <a:rPr lang="en-US" altLang="ja-JP" kern="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Regarding </a:t>
            </a:r>
            <a:r>
              <a:rPr lang="en-US" altLang="ja-JP" dirty="0"/>
              <a:t>TIDA-01573</a:t>
            </a:r>
            <a:endParaRPr kumimoji="1" lang="ja-JP" altLang="en-US" kern="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xmlns="" id="{E3F5C2E3-028C-483C-B782-C76526B016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9952" y="123478"/>
            <a:ext cx="4349364" cy="1872208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xmlns="" id="{3FFB1884-A46C-49AA-B169-B032F59A61EC}"/>
              </a:ext>
            </a:extLst>
          </p:cNvPr>
          <p:cNvSpPr/>
          <p:nvPr/>
        </p:nvSpPr>
        <p:spPr>
          <a:xfrm>
            <a:off x="7236296" y="554229"/>
            <a:ext cx="504056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>
              <a:solidFill>
                <a:schemeClr val="bg1"/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xmlns="" id="{C770AF70-4E44-4C9D-A8E2-238C5437F8C4}"/>
              </a:ext>
            </a:extLst>
          </p:cNvPr>
          <p:cNvSpPr/>
          <p:nvPr/>
        </p:nvSpPr>
        <p:spPr>
          <a:xfrm>
            <a:off x="4792216" y="2236093"/>
            <a:ext cx="792088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>
              <a:solidFill>
                <a:schemeClr val="bg1"/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xmlns="" id="{B92F7573-A0D4-4988-A979-EFAF5DC7B5F6}"/>
              </a:ext>
            </a:extLst>
          </p:cNvPr>
          <p:cNvSpPr/>
          <p:nvPr/>
        </p:nvSpPr>
        <p:spPr>
          <a:xfrm>
            <a:off x="199242" y="3798808"/>
            <a:ext cx="869323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ja-JP" sz="140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Question</a:t>
            </a:r>
          </a:p>
          <a:p>
            <a:pPr marL="342900" indent="-342900" algn="just">
              <a:spcAft>
                <a:spcPts val="0"/>
              </a:spcAft>
              <a:buFont typeface="+mj-lt"/>
              <a:buAutoNum type="arabicPeriod"/>
            </a:pPr>
            <a:r>
              <a:rPr lang="en-US" altLang="ja-JP" sz="140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Are R5,R6,R7,R8 load resistance? Should we remove these resistors when we connect </a:t>
            </a:r>
            <a:r>
              <a:rPr lang="en-US" altLang="ja-JP" sz="140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its </a:t>
            </a:r>
            <a:r>
              <a:rPr lang="en-US" altLang="ja-JP" sz="140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LASER diode?</a:t>
            </a:r>
          </a:p>
          <a:p>
            <a:pPr marL="342900" indent="-342900" algn="just">
              <a:spcAft>
                <a:spcPts val="0"/>
              </a:spcAft>
              <a:buFont typeface="+mj-lt"/>
              <a:buAutoNum type="arabicPeriod"/>
            </a:pPr>
            <a:r>
              <a:rPr lang="en-US" altLang="ja-JP" sz="140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How 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can I adjust the laser current with this board?</a:t>
            </a:r>
            <a:endParaRPr lang="ja-JP" altLang="ja-JP" sz="14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6389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3"/>
          <p:cNvSpPr txBox="1">
            <a:spLocks/>
          </p:cNvSpPr>
          <p:nvPr/>
        </p:nvSpPr>
        <p:spPr bwMode="auto">
          <a:xfrm>
            <a:off x="6642100" y="453747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8622773B-7332-4E92-84CF-34A277FF245B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xmlns="" id="{88A394EF-D2DD-438E-B56E-6C01392E56AA}"/>
              </a:ext>
            </a:extLst>
          </p:cNvPr>
          <p:cNvSpPr txBox="1">
            <a:spLocks/>
          </p:cNvSpPr>
          <p:nvPr/>
        </p:nvSpPr>
        <p:spPr bwMode="auto">
          <a:xfrm>
            <a:off x="199242" y="45713"/>
            <a:ext cx="8745518" cy="425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5pPr>
            <a:lvl6pPr marL="380895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6pPr>
            <a:lvl7pPr marL="76179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7pPr>
            <a:lvl8pPr marL="1142683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8pPr>
            <a:lvl9pPr marL="1523573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9pPr>
          </a:lstStyle>
          <a:p>
            <a:r>
              <a:rPr lang="en-US" altLang="ja-JP" kern="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Regarding </a:t>
            </a:r>
            <a:r>
              <a:rPr lang="en-US" altLang="ja-JP" dirty="0"/>
              <a:t>TIDA-01573</a:t>
            </a:r>
            <a:endParaRPr kumimoji="1" lang="ja-JP" altLang="en-US" kern="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xmlns="" id="{B92F7573-A0D4-4988-A979-EFAF5DC7B5F6}"/>
              </a:ext>
            </a:extLst>
          </p:cNvPr>
          <p:cNvSpPr/>
          <p:nvPr/>
        </p:nvSpPr>
        <p:spPr>
          <a:xfrm>
            <a:off x="251522" y="598408"/>
            <a:ext cx="640871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ja-JP" sz="140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Question</a:t>
            </a:r>
          </a:p>
          <a:p>
            <a:pPr marL="342900" indent="-342900" algn="just">
              <a:spcAft>
                <a:spcPts val="0"/>
              </a:spcAft>
              <a:buFont typeface="+mj-lt"/>
              <a:buAutoNum type="arabicPeriod" startAt="3"/>
            </a:pPr>
            <a:r>
              <a:rPr lang="en-US" altLang="ja-JP" sz="140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Can 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you give me a reference circuit diagram that includes the current </a:t>
            </a:r>
            <a:r>
              <a:rPr lang="en-US" altLang="ja-JP" sz="140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    adjustment 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part</a:t>
            </a:r>
            <a:r>
              <a:rPr lang="en-US" altLang="ja-JP" sz="140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?</a:t>
            </a:r>
          </a:p>
          <a:p>
            <a:pPr marL="342900" indent="-342900" algn="just">
              <a:spcAft>
                <a:spcPts val="0"/>
              </a:spcAft>
              <a:buFont typeface="+mj-lt"/>
              <a:buAutoNum type="arabicPeriod" startAt="3"/>
            </a:pPr>
            <a:endParaRPr lang="en-US" altLang="ja-JP" sz="1400" dirty="0" smtClean="0">
              <a:latin typeface="游ゴシック" panose="020B0400000000000000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+mj-lt"/>
              <a:buAutoNum type="arabicPeriod" startAt="4"/>
            </a:pPr>
            <a:r>
              <a:rPr lang="en-US" altLang="ja-JP" sz="140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Can 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you give me tools that allow constant design of peripheral </a:t>
            </a:r>
            <a:r>
              <a:rPr lang="en-US" altLang="ja-JP" sz="140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parts?              For 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example, do you have an online tool such as WEBENCH or a sheet that calculates the constants of peripheral parts by inputting the power supply voltage, laser VF, laser current, pulse frequency, duty etc. in the excel sheet</a:t>
            </a:r>
            <a:r>
              <a:rPr lang="en-US" altLang="ja-JP" sz="140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?</a:t>
            </a:r>
          </a:p>
          <a:p>
            <a:pPr marL="342900" indent="-342900" algn="just">
              <a:spcAft>
                <a:spcPts val="0"/>
              </a:spcAft>
              <a:buFont typeface="+mj-lt"/>
              <a:buAutoNum type="arabicPeriod" startAt="4"/>
            </a:pPr>
            <a:endParaRPr lang="en-US" altLang="ja-JP" sz="1400" dirty="0" smtClean="0">
              <a:latin typeface="游ゴシック" panose="020B0400000000000000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+mj-lt"/>
              <a:buAutoNum type="arabicPeriod" startAt="4"/>
            </a:pPr>
            <a:r>
              <a:rPr lang="en-US" altLang="ja-JP" sz="140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In 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TIDA - 01573, the anode side terminal is branched to 2 places on the right side with the wiring of Top Layer, but should we care for board layout as well?</a:t>
            </a:r>
            <a:endParaRPr lang="ja-JP" altLang="ja-JP" sz="14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xmlns="" id="{EA07D373-D73B-4C5A-8439-4902789182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2370" y="1419622"/>
            <a:ext cx="2228762" cy="3330896"/>
          </a:xfrm>
          <a:prstGeom prst="rect">
            <a:avLst/>
          </a:prstGeom>
        </p:spPr>
      </p:pic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xmlns="" id="{4E307E52-7F82-4D55-B85F-63AF56593332}"/>
              </a:ext>
            </a:extLst>
          </p:cNvPr>
          <p:cNvCxnSpPr/>
          <p:nvPr/>
        </p:nvCxnSpPr>
        <p:spPr>
          <a:xfrm>
            <a:off x="6660232" y="3003798"/>
            <a:ext cx="216024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/>
          <p:cNvSpPr txBox="1"/>
          <p:nvPr/>
        </p:nvSpPr>
        <p:spPr>
          <a:xfrm>
            <a:off x="6848630" y="2695872"/>
            <a:ext cx="5774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 smtClean="0"/>
              <a:t>anode</a:t>
            </a:r>
            <a:endParaRPr kumimoji="1" lang="ja-JP" altLang="en-US" sz="11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848630" y="3013620"/>
            <a:ext cx="5774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 smtClean="0"/>
              <a:t>anode</a:t>
            </a:r>
            <a:endParaRPr kumimoji="1" lang="ja-JP" altLang="en-US" sz="11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825163" y="2853943"/>
            <a:ext cx="59503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 err="1" smtClean="0"/>
              <a:t>casode</a:t>
            </a:r>
            <a:endParaRPr kumimoji="1"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94855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2942</TotalTime>
  <Words>148</Words>
  <Application>Microsoft Office PowerPoint</Application>
  <PresentationFormat>画面に合わせる (16:9)</PresentationFormat>
  <Paragraphs>16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FinalPowerpoint</vt:lpstr>
      <vt:lpstr>PowerPoint プレゼンテーション</vt:lpstr>
      <vt:lpstr>PowerPoint プレゼンテーション</vt:lpstr>
    </vt:vector>
  </TitlesOfParts>
  <Company>Texas Instruments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Brollo, Clementina</dc:creator>
  <cp:lastModifiedBy>Shidara, Kiyoshi</cp:lastModifiedBy>
  <cp:revision>153</cp:revision>
  <dcterms:created xsi:type="dcterms:W3CDTF">2007-12-19T20:51:45Z</dcterms:created>
  <dcterms:modified xsi:type="dcterms:W3CDTF">2019-02-21T16:37:09Z</dcterms:modified>
</cp:coreProperties>
</file>