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06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4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3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08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6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8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06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38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23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71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24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5F48-DE07-45BF-B7CD-255001EEDEC3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D3562-6645-462F-BC4B-CCCFDDEC1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70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21" y="116632"/>
            <a:ext cx="7708155" cy="35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915816" y="2924944"/>
            <a:ext cx="140660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Change to 560 ohm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9992" y="2810192"/>
            <a:ext cx="85632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Add 100pF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23837" y="260648"/>
            <a:ext cx="132805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Change to 51 ohm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72037" y="2671692"/>
            <a:ext cx="14370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Change to 2.7k ohm</a:t>
            </a:r>
            <a:endParaRPr kumimoji="1" lang="ja-JP" altLang="en-US" sz="1200" dirty="0"/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6876256" y="537647"/>
            <a:ext cx="216024" cy="5870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6876256" y="1628800"/>
            <a:ext cx="720080" cy="104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4644008" y="2276872"/>
            <a:ext cx="144016" cy="533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3203848" y="2060848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536154"/>
            <a:ext cx="4056184" cy="3042138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3378023" y="6543788"/>
            <a:ext cx="2705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Actual measurement Bode plot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532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1" y="3263381"/>
            <a:ext cx="4238504" cy="25571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44954" y="5994016"/>
            <a:ext cx="3752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Switcher Pro result(Phase margin=65 degree, </a:t>
            </a:r>
            <a:r>
              <a:rPr kumimoji="1" lang="en-US" altLang="ja-JP" sz="1200" dirty="0" err="1" smtClean="0"/>
              <a:t>Fco</a:t>
            </a:r>
            <a:r>
              <a:rPr kumimoji="1" lang="en-US" altLang="ja-JP" sz="1200" dirty="0" smtClean="0"/>
              <a:t>=40kHz)</a:t>
            </a:r>
            <a:endParaRPr kumimoji="1" lang="ja-JP" alt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39" y="646793"/>
            <a:ext cx="4267448" cy="217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076055" y="5994015"/>
            <a:ext cx="3845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WEBENCH</a:t>
            </a:r>
            <a:r>
              <a:rPr kumimoji="1" lang="en-US" altLang="ja-JP" sz="1200" dirty="0" smtClean="0"/>
              <a:t> result(Phase margin=48.2 degree, </a:t>
            </a:r>
            <a:r>
              <a:rPr kumimoji="1" lang="en-US" altLang="ja-JP" sz="1200" dirty="0" err="1" smtClean="0"/>
              <a:t>Fco</a:t>
            </a:r>
            <a:r>
              <a:rPr kumimoji="1" lang="en-US" altLang="ja-JP" sz="1200" dirty="0" smtClean="0"/>
              <a:t>=24.5kHz)</a:t>
            </a:r>
            <a:endParaRPr kumimoji="1" lang="ja-JP" altLang="en-US" sz="1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814" y="764705"/>
            <a:ext cx="4455807" cy="1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4760"/>
            <a:ext cx="2690397" cy="28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9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6</cp:revision>
  <dcterms:created xsi:type="dcterms:W3CDTF">2015-11-02T12:16:15Z</dcterms:created>
  <dcterms:modified xsi:type="dcterms:W3CDTF">2015-11-04T04:55:16Z</dcterms:modified>
</cp:coreProperties>
</file>