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DHPFile\Group\BCC\BCS%20Projects\TPS61290\System\Efficiency%20comparision\Efficiency%20comparision%20with%20TPS61022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/>
              <a:t>TPS61022, 5Vout,</a:t>
            </a:r>
            <a:r>
              <a:rPr lang="en-US" sz="1800" baseline="0"/>
              <a:t> </a:t>
            </a:r>
            <a:r>
              <a:rPr lang="en-US" sz="1800"/>
              <a:t>PFM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smoothMarker"/>
        <c:varyColors val="0"/>
        <c:ser>
          <c:idx val="0"/>
          <c:order val="0"/>
          <c:tx>
            <c:v>Vin=2.5V, -40C</c:v>
          </c:tx>
          <c:spPr>
            <a:ln w="19050" cap="rnd">
              <a:solidFill>
                <a:schemeClr val="accent2"/>
              </a:solidFill>
              <a:prstDash val="sysDash"/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Sheet6!$A$4:$A$52</c:f>
              <c:numCache>
                <c:formatCode>General</c:formatCode>
                <c:ptCount val="49"/>
                <c:pt idx="0">
                  <c:v>1E-4</c:v>
                </c:pt>
                <c:pt idx="1">
                  <c:v>1.43845E-4</c:v>
                </c:pt>
                <c:pt idx="2">
                  <c:v>2.069138E-4</c:v>
                </c:pt>
                <c:pt idx="3">
                  <c:v>2.9763510000000001E-4</c:v>
                </c:pt>
                <c:pt idx="4">
                  <c:v>4.2813319999999999E-4</c:v>
                </c:pt>
                <c:pt idx="5">
                  <c:v>6.1584819999999996E-4</c:v>
                </c:pt>
                <c:pt idx="6">
                  <c:v>8.8586679999999997E-4</c:v>
                </c:pt>
                <c:pt idx="7">
                  <c:v>1.2742750000000001E-3</c:v>
                </c:pt>
                <c:pt idx="8">
                  <c:v>1.8329806999999999E-3</c:v>
                </c:pt>
                <c:pt idx="9">
                  <c:v>2.6366508999999998E-3</c:v>
                </c:pt>
                <c:pt idx="10">
                  <c:v>3.7926902000000001E-3</c:v>
                </c:pt>
                <c:pt idx="11">
                  <c:v>5.4555947999999996E-3</c:v>
                </c:pt>
                <c:pt idx="12">
                  <c:v>7.8475996999999992E-3</c:v>
                </c:pt>
                <c:pt idx="13">
                  <c:v>1.12883789E-2</c:v>
                </c:pt>
                <c:pt idx="14">
                  <c:v>1.6237767399999999E-2</c:v>
                </c:pt>
                <c:pt idx="15">
                  <c:v>2.33572147E-2</c:v>
                </c:pt>
                <c:pt idx="16">
                  <c:v>3.3598182900000002E-2</c:v>
                </c:pt>
                <c:pt idx="17">
                  <c:v>4.8329302400000003E-2</c:v>
                </c:pt>
                <c:pt idx="18">
                  <c:v>6.9519279599999997E-2</c:v>
                </c:pt>
                <c:pt idx="19">
                  <c:v>0.1</c:v>
                </c:pt>
                <c:pt idx="20">
                  <c:v>0.2</c:v>
                </c:pt>
                <c:pt idx="21">
                  <c:v>0.3</c:v>
                </c:pt>
                <c:pt idx="22">
                  <c:v>0.4</c:v>
                </c:pt>
                <c:pt idx="23">
                  <c:v>0.5</c:v>
                </c:pt>
                <c:pt idx="24">
                  <c:v>0.6</c:v>
                </c:pt>
                <c:pt idx="25">
                  <c:v>0.7</c:v>
                </c:pt>
                <c:pt idx="26">
                  <c:v>0.8</c:v>
                </c:pt>
                <c:pt idx="27">
                  <c:v>0.9</c:v>
                </c:pt>
                <c:pt idx="28">
                  <c:v>1</c:v>
                </c:pt>
                <c:pt idx="29">
                  <c:v>1.1000000000000001</c:v>
                </c:pt>
                <c:pt idx="30">
                  <c:v>1.2</c:v>
                </c:pt>
                <c:pt idx="31">
                  <c:v>1.3</c:v>
                </c:pt>
                <c:pt idx="32">
                  <c:v>1.4</c:v>
                </c:pt>
                <c:pt idx="33">
                  <c:v>1.5</c:v>
                </c:pt>
                <c:pt idx="34">
                  <c:v>1.6</c:v>
                </c:pt>
                <c:pt idx="35">
                  <c:v>1.7</c:v>
                </c:pt>
                <c:pt idx="36">
                  <c:v>1.8</c:v>
                </c:pt>
                <c:pt idx="37">
                  <c:v>1.9</c:v>
                </c:pt>
                <c:pt idx="38">
                  <c:v>2</c:v>
                </c:pt>
                <c:pt idx="39">
                  <c:v>2.1</c:v>
                </c:pt>
                <c:pt idx="40">
                  <c:v>2.2000000000000002</c:v>
                </c:pt>
                <c:pt idx="41">
                  <c:v>2.2999999999999998</c:v>
                </c:pt>
                <c:pt idx="42">
                  <c:v>2.4</c:v>
                </c:pt>
                <c:pt idx="43">
                  <c:v>2.5</c:v>
                </c:pt>
                <c:pt idx="44">
                  <c:v>2.6</c:v>
                </c:pt>
                <c:pt idx="45">
                  <c:v>2.7</c:v>
                </c:pt>
                <c:pt idx="46">
                  <c:v>2.8</c:v>
                </c:pt>
                <c:pt idx="47">
                  <c:v>2.9</c:v>
                </c:pt>
                <c:pt idx="48">
                  <c:v>3</c:v>
                </c:pt>
              </c:numCache>
            </c:numRef>
          </c:xVal>
          <c:yVal>
            <c:numRef>
              <c:f>Sheet6!$B$4:$B$52</c:f>
              <c:numCache>
                <c:formatCode>General</c:formatCode>
                <c:ptCount val="49"/>
                <c:pt idx="0">
                  <c:v>69.797145580000006</c:v>
                </c:pt>
                <c:pt idx="1">
                  <c:v>75.303025009999999</c:v>
                </c:pt>
                <c:pt idx="2">
                  <c:v>79.6364181</c:v>
                </c:pt>
                <c:pt idx="3">
                  <c:v>82.948026060000004</c:v>
                </c:pt>
                <c:pt idx="4">
                  <c:v>85.469571540000004</c:v>
                </c:pt>
                <c:pt idx="5">
                  <c:v>87.260516559999999</c:v>
                </c:pt>
                <c:pt idx="6">
                  <c:v>88.617187310000006</c:v>
                </c:pt>
                <c:pt idx="7">
                  <c:v>89.892149900000007</c:v>
                </c:pt>
                <c:pt idx="8">
                  <c:v>90.463464099999996</c:v>
                </c:pt>
                <c:pt idx="9">
                  <c:v>90.97338689</c:v>
                </c:pt>
                <c:pt idx="10">
                  <c:v>91.261758139999998</c:v>
                </c:pt>
                <c:pt idx="11">
                  <c:v>91.539038360000006</c:v>
                </c:pt>
                <c:pt idx="12">
                  <c:v>91.816629239999997</c:v>
                </c:pt>
                <c:pt idx="13">
                  <c:v>92.046024579999994</c:v>
                </c:pt>
                <c:pt idx="14">
                  <c:v>92.289086069999996</c:v>
                </c:pt>
                <c:pt idx="15">
                  <c:v>92.445402389999998</c:v>
                </c:pt>
                <c:pt idx="16">
                  <c:v>92.682057020000002</c:v>
                </c:pt>
                <c:pt idx="17">
                  <c:v>92.929324919999999</c:v>
                </c:pt>
                <c:pt idx="18">
                  <c:v>92.644017919999996</c:v>
                </c:pt>
                <c:pt idx="19">
                  <c:v>93.306511400000005</c:v>
                </c:pt>
                <c:pt idx="20">
                  <c:v>93.830095510000007</c:v>
                </c:pt>
                <c:pt idx="21">
                  <c:v>94.672230819999996</c:v>
                </c:pt>
                <c:pt idx="22">
                  <c:v>95.514376409999997</c:v>
                </c:pt>
                <c:pt idx="23">
                  <c:v>95.895187179999994</c:v>
                </c:pt>
                <c:pt idx="24">
                  <c:v>96.235915739999996</c:v>
                </c:pt>
                <c:pt idx="25">
                  <c:v>96.351472279999996</c:v>
                </c:pt>
                <c:pt idx="26">
                  <c:v>96.258983079999993</c:v>
                </c:pt>
                <c:pt idx="27">
                  <c:v>96.181172439999997</c:v>
                </c:pt>
                <c:pt idx="28">
                  <c:v>96.078547560000004</c:v>
                </c:pt>
                <c:pt idx="29">
                  <c:v>95.714419399999997</c:v>
                </c:pt>
                <c:pt idx="30">
                  <c:v>95.530477899999994</c:v>
                </c:pt>
                <c:pt idx="31">
                  <c:v>95.330543689999999</c:v>
                </c:pt>
                <c:pt idx="32">
                  <c:v>95.108222479999995</c:v>
                </c:pt>
                <c:pt idx="33">
                  <c:v>94.927647660000005</c:v>
                </c:pt>
                <c:pt idx="34">
                  <c:v>94.76313184</c:v>
                </c:pt>
                <c:pt idx="35">
                  <c:v>94.607057220000002</c:v>
                </c:pt>
                <c:pt idx="36">
                  <c:v>94.455340440000001</c:v>
                </c:pt>
                <c:pt idx="37">
                  <c:v>94.270365150000003</c:v>
                </c:pt>
                <c:pt idx="38">
                  <c:v>94.103057759999999</c:v>
                </c:pt>
                <c:pt idx="39">
                  <c:v>93.932913150000005</c:v>
                </c:pt>
                <c:pt idx="40">
                  <c:v>93.748239080000005</c:v>
                </c:pt>
                <c:pt idx="41">
                  <c:v>93.576605000000001</c:v>
                </c:pt>
                <c:pt idx="42">
                  <c:v>93.409875619999994</c:v>
                </c:pt>
                <c:pt idx="43">
                  <c:v>93.240645869999994</c:v>
                </c:pt>
                <c:pt idx="44">
                  <c:v>93.058676520000006</c:v>
                </c:pt>
                <c:pt idx="45">
                  <c:v>92.847931840000001</c:v>
                </c:pt>
                <c:pt idx="46">
                  <c:v>92.663031669999995</c:v>
                </c:pt>
                <c:pt idx="47">
                  <c:v>92.480836609999997</c:v>
                </c:pt>
                <c:pt idx="48">
                  <c:v>92.270519100000001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BDAA-4A7E-A7F6-BDF5E7C4E78B}"/>
            </c:ext>
          </c:extLst>
        </c:ser>
        <c:ser>
          <c:idx val="3"/>
          <c:order val="1"/>
          <c:tx>
            <c:v>Vin=2.5V, 25C</c:v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  <a:prstDash val="sysDash"/>
              </a:ln>
              <a:effectLst/>
            </c:spPr>
          </c:marker>
          <c:xVal>
            <c:numRef>
              <c:f>Sheet6!$A$4:$A$52</c:f>
              <c:numCache>
                <c:formatCode>General</c:formatCode>
                <c:ptCount val="49"/>
                <c:pt idx="0">
                  <c:v>1E-4</c:v>
                </c:pt>
                <c:pt idx="1">
                  <c:v>1.43845E-4</c:v>
                </c:pt>
                <c:pt idx="2">
                  <c:v>2.069138E-4</c:v>
                </c:pt>
                <c:pt idx="3">
                  <c:v>2.9763510000000001E-4</c:v>
                </c:pt>
                <c:pt idx="4">
                  <c:v>4.2813319999999999E-4</c:v>
                </c:pt>
                <c:pt idx="5">
                  <c:v>6.1584819999999996E-4</c:v>
                </c:pt>
                <c:pt idx="6">
                  <c:v>8.8586679999999997E-4</c:v>
                </c:pt>
                <c:pt idx="7">
                  <c:v>1.2742750000000001E-3</c:v>
                </c:pt>
                <c:pt idx="8">
                  <c:v>1.8329806999999999E-3</c:v>
                </c:pt>
                <c:pt idx="9">
                  <c:v>2.6366508999999998E-3</c:v>
                </c:pt>
                <c:pt idx="10">
                  <c:v>3.7926902000000001E-3</c:v>
                </c:pt>
                <c:pt idx="11">
                  <c:v>5.4555947999999996E-3</c:v>
                </c:pt>
                <c:pt idx="12">
                  <c:v>7.8475996999999992E-3</c:v>
                </c:pt>
                <c:pt idx="13">
                  <c:v>1.12883789E-2</c:v>
                </c:pt>
                <c:pt idx="14">
                  <c:v>1.6237767399999999E-2</c:v>
                </c:pt>
                <c:pt idx="15">
                  <c:v>2.33572147E-2</c:v>
                </c:pt>
                <c:pt idx="16">
                  <c:v>3.3598182900000002E-2</c:v>
                </c:pt>
                <c:pt idx="17">
                  <c:v>4.8329302400000003E-2</c:v>
                </c:pt>
                <c:pt idx="18">
                  <c:v>6.9519279599999997E-2</c:v>
                </c:pt>
                <c:pt idx="19">
                  <c:v>0.1</c:v>
                </c:pt>
                <c:pt idx="20">
                  <c:v>0.2</c:v>
                </c:pt>
                <c:pt idx="21">
                  <c:v>0.3</c:v>
                </c:pt>
                <c:pt idx="22">
                  <c:v>0.4</c:v>
                </c:pt>
                <c:pt idx="23">
                  <c:v>0.5</c:v>
                </c:pt>
                <c:pt idx="24">
                  <c:v>0.6</c:v>
                </c:pt>
                <c:pt idx="25">
                  <c:v>0.7</c:v>
                </c:pt>
                <c:pt idx="26">
                  <c:v>0.8</c:v>
                </c:pt>
                <c:pt idx="27">
                  <c:v>0.9</c:v>
                </c:pt>
                <c:pt idx="28">
                  <c:v>1</c:v>
                </c:pt>
                <c:pt idx="29">
                  <c:v>1.1000000000000001</c:v>
                </c:pt>
                <c:pt idx="30">
                  <c:v>1.2</c:v>
                </c:pt>
                <c:pt idx="31">
                  <c:v>1.3</c:v>
                </c:pt>
                <c:pt idx="32">
                  <c:v>1.4</c:v>
                </c:pt>
                <c:pt idx="33">
                  <c:v>1.5</c:v>
                </c:pt>
                <c:pt idx="34">
                  <c:v>1.6</c:v>
                </c:pt>
                <c:pt idx="35">
                  <c:v>1.7</c:v>
                </c:pt>
                <c:pt idx="36">
                  <c:v>1.8</c:v>
                </c:pt>
                <c:pt idx="37">
                  <c:v>1.9</c:v>
                </c:pt>
                <c:pt idx="38">
                  <c:v>2</c:v>
                </c:pt>
                <c:pt idx="39">
                  <c:v>2.1</c:v>
                </c:pt>
                <c:pt idx="40">
                  <c:v>2.2000000000000002</c:v>
                </c:pt>
                <c:pt idx="41">
                  <c:v>2.2999999999999998</c:v>
                </c:pt>
                <c:pt idx="42">
                  <c:v>2.4</c:v>
                </c:pt>
                <c:pt idx="43">
                  <c:v>2.5</c:v>
                </c:pt>
                <c:pt idx="44">
                  <c:v>2.6</c:v>
                </c:pt>
                <c:pt idx="45">
                  <c:v>2.7</c:v>
                </c:pt>
                <c:pt idx="46">
                  <c:v>2.8</c:v>
                </c:pt>
                <c:pt idx="47">
                  <c:v>2.9</c:v>
                </c:pt>
                <c:pt idx="48">
                  <c:v>3</c:v>
                </c:pt>
              </c:numCache>
            </c:numRef>
          </c:xVal>
          <c:yVal>
            <c:numRef>
              <c:f>Sheet6!$C$4:$C$52</c:f>
              <c:numCache>
                <c:formatCode>General</c:formatCode>
                <c:ptCount val="49"/>
                <c:pt idx="0">
                  <c:v>69.834628050000006</c:v>
                </c:pt>
                <c:pt idx="1">
                  <c:v>75.471940660000001</c:v>
                </c:pt>
                <c:pt idx="2">
                  <c:v>80.099228350000004</c:v>
                </c:pt>
                <c:pt idx="3">
                  <c:v>83.629353899999998</c:v>
                </c:pt>
                <c:pt idx="4">
                  <c:v>86.274118580000007</c:v>
                </c:pt>
                <c:pt idx="5">
                  <c:v>88.168500280000003</c:v>
                </c:pt>
                <c:pt idx="6">
                  <c:v>89.580209229999994</c:v>
                </c:pt>
                <c:pt idx="7">
                  <c:v>91.030287639999997</c:v>
                </c:pt>
                <c:pt idx="8">
                  <c:v>91.610183370000001</c:v>
                </c:pt>
                <c:pt idx="9">
                  <c:v>92.057525389999995</c:v>
                </c:pt>
                <c:pt idx="10">
                  <c:v>92.332349870000002</c:v>
                </c:pt>
                <c:pt idx="11">
                  <c:v>92.534998790000003</c:v>
                </c:pt>
                <c:pt idx="12">
                  <c:v>92.672642679999996</c:v>
                </c:pt>
                <c:pt idx="13">
                  <c:v>92.761091399999998</c:v>
                </c:pt>
                <c:pt idx="14">
                  <c:v>92.818005360000001</c:v>
                </c:pt>
                <c:pt idx="15">
                  <c:v>92.985667399999997</c:v>
                </c:pt>
                <c:pt idx="16">
                  <c:v>92.719669980000006</c:v>
                </c:pt>
                <c:pt idx="17">
                  <c:v>92.738589970000007</c:v>
                </c:pt>
                <c:pt idx="18">
                  <c:v>93.306938770000002</c:v>
                </c:pt>
                <c:pt idx="19">
                  <c:v>93.213690080000006</c:v>
                </c:pt>
                <c:pt idx="20">
                  <c:v>93.822293099999996</c:v>
                </c:pt>
                <c:pt idx="21">
                  <c:v>94.434216120000002</c:v>
                </c:pt>
                <c:pt idx="22">
                  <c:v>95.202863120000004</c:v>
                </c:pt>
                <c:pt idx="23">
                  <c:v>95.542758860000006</c:v>
                </c:pt>
                <c:pt idx="24">
                  <c:v>95.839215940000003</c:v>
                </c:pt>
                <c:pt idx="25">
                  <c:v>95.902673609999994</c:v>
                </c:pt>
                <c:pt idx="26">
                  <c:v>95.821812510000001</c:v>
                </c:pt>
                <c:pt idx="27">
                  <c:v>95.708149300000002</c:v>
                </c:pt>
                <c:pt idx="28">
                  <c:v>95.503004809999993</c:v>
                </c:pt>
                <c:pt idx="29">
                  <c:v>95.077077520000003</c:v>
                </c:pt>
                <c:pt idx="30">
                  <c:v>94.796067129999997</c:v>
                </c:pt>
                <c:pt idx="31">
                  <c:v>94.48932739</c:v>
                </c:pt>
                <c:pt idx="32">
                  <c:v>94.174970009999996</c:v>
                </c:pt>
                <c:pt idx="33">
                  <c:v>93.863214220000003</c:v>
                </c:pt>
                <c:pt idx="34">
                  <c:v>93.610207689999996</c:v>
                </c:pt>
                <c:pt idx="35">
                  <c:v>93.374748260000004</c:v>
                </c:pt>
                <c:pt idx="36">
                  <c:v>93.1542587</c:v>
                </c:pt>
                <c:pt idx="37">
                  <c:v>92.924956089999995</c:v>
                </c:pt>
                <c:pt idx="38">
                  <c:v>92.689132060000006</c:v>
                </c:pt>
                <c:pt idx="39">
                  <c:v>92.458959489999998</c:v>
                </c:pt>
                <c:pt idx="40">
                  <c:v>92.237852500000002</c:v>
                </c:pt>
                <c:pt idx="41">
                  <c:v>91.999324000000001</c:v>
                </c:pt>
                <c:pt idx="42">
                  <c:v>91.758464509999996</c:v>
                </c:pt>
                <c:pt idx="43">
                  <c:v>91.533339850000004</c:v>
                </c:pt>
                <c:pt idx="44">
                  <c:v>91.279385880000007</c:v>
                </c:pt>
                <c:pt idx="45">
                  <c:v>91.014021400000004</c:v>
                </c:pt>
                <c:pt idx="46">
                  <c:v>90.741778319999995</c:v>
                </c:pt>
                <c:pt idx="47">
                  <c:v>90.464740919999997</c:v>
                </c:pt>
                <c:pt idx="48">
                  <c:v>90.173655550000007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BDAA-4A7E-A7F6-BDF5E7C4E78B}"/>
            </c:ext>
          </c:extLst>
        </c:ser>
        <c:ser>
          <c:idx val="6"/>
          <c:order val="2"/>
          <c:tx>
            <c:v>Vin=2.5V, 85C</c:v>
          </c:tx>
          <c:spPr>
            <a:ln w="19050" cap="rnd">
              <a:solidFill>
                <a:schemeClr val="accent2"/>
              </a:solidFill>
              <a:prstDash val="lgDashDotDot"/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Sheet6!$A$4:$A$52</c:f>
              <c:numCache>
                <c:formatCode>General</c:formatCode>
                <c:ptCount val="49"/>
                <c:pt idx="0">
                  <c:v>1E-4</c:v>
                </c:pt>
                <c:pt idx="1">
                  <c:v>1.43845E-4</c:v>
                </c:pt>
                <c:pt idx="2">
                  <c:v>2.069138E-4</c:v>
                </c:pt>
                <c:pt idx="3">
                  <c:v>2.9763510000000001E-4</c:v>
                </c:pt>
                <c:pt idx="4">
                  <c:v>4.2813319999999999E-4</c:v>
                </c:pt>
                <c:pt idx="5">
                  <c:v>6.1584819999999996E-4</c:v>
                </c:pt>
                <c:pt idx="6">
                  <c:v>8.8586679999999997E-4</c:v>
                </c:pt>
                <c:pt idx="7">
                  <c:v>1.2742750000000001E-3</c:v>
                </c:pt>
                <c:pt idx="8">
                  <c:v>1.8329806999999999E-3</c:v>
                </c:pt>
                <c:pt idx="9">
                  <c:v>2.6366508999999998E-3</c:v>
                </c:pt>
                <c:pt idx="10">
                  <c:v>3.7926902000000001E-3</c:v>
                </c:pt>
                <c:pt idx="11">
                  <c:v>5.4555947999999996E-3</c:v>
                </c:pt>
                <c:pt idx="12">
                  <c:v>7.8475996999999992E-3</c:v>
                </c:pt>
                <c:pt idx="13">
                  <c:v>1.12883789E-2</c:v>
                </c:pt>
                <c:pt idx="14">
                  <c:v>1.6237767399999999E-2</c:v>
                </c:pt>
                <c:pt idx="15">
                  <c:v>2.33572147E-2</c:v>
                </c:pt>
                <c:pt idx="16">
                  <c:v>3.3598182900000002E-2</c:v>
                </c:pt>
                <c:pt idx="17">
                  <c:v>4.8329302400000003E-2</c:v>
                </c:pt>
                <c:pt idx="18">
                  <c:v>6.9519279599999997E-2</c:v>
                </c:pt>
                <c:pt idx="19">
                  <c:v>0.1</c:v>
                </c:pt>
                <c:pt idx="20">
                  <c:v>0.2</c:v>
                </c:pt>
                <c:pt idx="21">
                  <c:v>0.3</c:v>
                </c:pt>
                <c:pt idx="22">
                  <c:v>0.4</c:v>
                </c:pt>
                <c:pt idx="23">
                  <c:v>0.5</c:v>
                </c:pt>
                <c:pt idx="24">
                  <c:v>0.6</c:v>
                </c:pt>
                <c:pt idx="25">
                  <c:v>0.7</c:v>
                </c:pt>
                <c:pt idx="26">
                  <c:v>0.8</c:v>
                </c:pt>
                <c:pt idx="27">
                  <c:v>0.9</c:v>
                </c:pt>
                <c:pt idx="28">
                  <c:v>1</c:v>
                </c:pt>
                <c:pt idx="29">
                  <c:v>1.1000000000000001</c:v>
                </c:pt>
                <c:pt idx="30">
                  <c:v>1.2</c:v>
                </c:pt>
                <c:pt idx="31">
                  <c:v>1.3</c:v>
                </c:pt>
                <c:pt idx="32">
                  <c:v>1.4</c:v>
                </c:pt>
                <c:pt idx="33">
                  <c:v>1.5</c:v>
                </c:pt>
                <c:pt idx="34">
                  <c:v>1.6</c:v>
                </c:pt>
                <c:pt idx="35">
                  <c:v>1.7</c:v>
                </c:pt>
                <c:pt idx="36">
                  <c:v>1.8</c:v>
                </c:pt>
                <c:pt idx="37">
                  <c:v>1.9</c:v>
                </c:pt>
                <c:pt idx="38">
                  <c:v>2</c:v>
                </c:pt>
                <c:pt idx="39">
                  <c:v>2.1</c:v>
                </c:pt>
                <c:pt idx="40">
                  <c:v>2.2000000000000002</c:v>
                </c:pt>
                <c:pt idx="41">
                  <c:v>2.2999999999999998</c:v>
                </c:pt>
                <c:pt idx="42">
                  <c:v>2.4</c:v>
                </c:pt>
                <c:pt idx="43">
                  <c:v>2.5</c:v>
                </c:pt>
                <c:pt idx="44">
                  <c:v>2.6</c:v>
                </c:pt>
                <c:pt idx="45">
                  <c:v>2.7</c:v>
                </c:pt>
                <c:pt idx="46">
                  <c:v>2.8</c:v>
                </c:pt>
                <c:pt idx="47">
                  <c:v>2.9</c:v>
                </c:pt>
                <c:pt idx="48">
                  <c:v>3</c:v>
                </c:pt>
              </c:numCache>
            </c:numRef>
          </c:xVal>
          <c:yVal>
            <c:numRef>
              <c:f>Sheet6!$D$4:$D$52</c:f>
              <c:numCache>
                <c:formatCode>General</c:formatCode>
                <c:ptCount val="49"/>
                <c:pt idx="0">
                  <c:v>67.330655089999993</c:v>
                </c:pt>
                <c:pt idx="1">
                  <c:v>73.450454969999996</c:v>
                </c:pt>
                <c:pt idx="2">
                  <c:v>78.45760258</c:v>
                </c:pt>
                <c:pt idx="3">
                  <c:v>82.292335919999999</c:v>
                </c:pt>
                <c:pt idx="4">
                  <c:v>85.250591729999996</c:v>
                </c:pt>
                <c:pt idx="5">
                  <c:v>87.400829950000002</c:v>
                </c:pt>
                <c:pt idx="6">
                  <c:v>88.984380979999997</c:v>
                </c:pt>
                <c:pt idx="7">
                  <c:v>90.465906770000004</c:v>
                </c:pt>
                <c:pt idx="8">
                  <c:v>91.156368599999993</c:v>
                </c:pt>
                <c:pt idx="9">
                  <c:v>91.688837620000001</c:v>
                </c:pt>
                <c:pt idx="10">
                  <c:v>92.062567090000002</c:v>
                </c:pt>
                <c:pt idx="11">
                  <c:v>92.290380630000001</c:v>
                </c:pt>
                <c:pt idx="12">
                  <c:v>92.465877019999994</c:v>
                </c:pt>
                <c:pt idx="13">
                  <c:v>92.544020459999999</c:v>
                </c:pt>
                <c:pt idx="14">
                  <c:v>92.603395789999993</c:v>
                </c:pt>
                <c:pt idx="15">
                  <c:v>92.435021239999998</c:v>
                </c:pt>
                <c:pt idx="16">
                  <c:v>92.312826090000001</c:v>
                </c:pt>
                <c:pt idx="17">
                  <c:v>92.808667600000007</c:v>
                </c:pt>
                <c:pt idx="18">
                  <c:v>92.988241959999996</c:v>
                </c:pt>
                <c:pt idx="19">
                  <c:v>93.206274320000006</c:v>
                </c:pt>
                <c:pt idx="20">
                  <c:v>93.662042310000004</c:v>
                </c:pt>
                <c:pt idx="21">
                  <c:v>94.162320410000007</c:v>
                </c:pt>
                <c:pt idx="22">
                  <c:v>94.900586020000006</c:v>
                </c:pt>
                <c:pt idx="23">
                  <c:v>95.198166970000003</c:v>
                </c:pt>
                <c:pt idx="24">
                  <c:v>95.517898340000002</c:v>
                </c:pt>
                <c:pt idx="25">
                  <c:v>95.501662109999998</c:v>
                </c:pt>
                <c:pt idx="26">
                  <c:v>95.374731420000003</c:v>
                </c:pt>
                <c:pt idx="27">
                  <c:v>95.140932199999995</c:v>
                </c:pt>
                <c:pt idx="28">
                  <c:v>94.910314990000003</c:v>
                </c:pt>
                <c:pt idx="29">
                  <c:v>94.388163019999993</c:v>
                </c:pt>
                <c:pt idx="30">
                  <c:v>94.001667690000005</c:v>
                </c:pt>
                <c:pt idx="31">
                  <c:v>93.590141070000001</c:v>
                </c:pt>
                <c:pt idx="32">
                  <c:v>93.143788439999994</c:v>
                </c:pt>
                <c:pt idx="33">
                  <c:v>92.767737499999996</c:v>
                </c:pt>
                <c:pt idx="34">
                  <c:v>92.457804550000006</c:v>
                </c:pt>
                <c:pt idx="35">
                  <c:v>92.188731149999995</c:v>
                </c:pt>
                <c:pt idx="36">
                  <c:v>91.893439349999994</c:v>
                </c:pt>
                <c:pt idx="37">
                  <c:v>91.615586019999995</c:v>
                </c:pt>
                <c:pt idx="38">
                  <c:v>91.32394549</c:v>
                </c:pt>
                <c:pt idx="39">
                  <c:v>91.034906219999996</c:v>
                </c:pt>
                <c:pt idx="40">
                  <c:v>90.759023920000004</c:v>
                </c:pt>
                <c:pt idx="41">
                  <c:v>90.477280100000002</c:v>
                </c:pt>
                <c:pt idx="42">
                  <c:v>90.171139150000002</c:v>
                </c:pt>
                <c:pt idx="43">
                  <c:v>89.856902120000001</c:v>
                </c:pt>
                <c:pt idx="44">
                  <c:v>89.538420270000003</c:v>
                </c:pt>
                <c:pt idx="45">
                  <c:v>89.196327150000002</c:v>
                </c:pt>
                <c:pt idx="46">
                  <c:v>88.847380310000005</c:v>
                </c:pt>
                <c:pt idx="47">
                  <c:v>88.489668210000005</c:v>
                </c:pt>
                <c:pt idx="48">
                  <c:v>88.131981710000005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BDAA-4A7E-A7F6-BDF5E7C4E78B}"/>
            </c:ext>
          </c:extLst>
        </c:ser>
        <c:ser>
          <c:idx val="1"/>
          <c:order val="3"/>
          <c:tx>
            <c:v>VIN=3.8V, -40C</c:v>
          </c:tx>
          <c:spPr>
            <a:ln w="19050" cap="rnd">
              <a:solidFill>
                <a:schemeClr val="accent1"/>
              </a:solidFill>
              <a:prstDash val="sysDash"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  <a:prstDash val="sysDash"/>
              </a:ln>
              <a:effectLst/>
            </c:spPr>
          </c:marker>
          <c:xVal>
            <c:numRef>
              <c:f>Sheet6!$A$4:$A$52</c:f>
              <c:numCache>
                <c:formatCode>General</c:formatCode>
                <c:ptCount val="49"/>
                <c:pt idx="0">
                  <c:v>1E-4</c:v>
                </c:pt>
                <c:pt idx="1">
                  <c:v>1.43845E-4</c:v>
                </c:pt>
                <c:pt idx="2">
                  <c:v>2.069138E-4</c:v>
                </c:pt>
                <c:pt idx="3">
                  <c:v>2.9763510000000001E-4</c:v>
                </c:pt>
                <c:pt idx="4">
                  <c:v>4.2813319999999999E-4</c:v>
                </c:pt>
                <c:pt idx="5">
                  <c:v>6.1584819999999996E-4</c:v>
                </c:pt>
                <c:pt idx="6">
                  <c:v>8.8586679999999997E-4</c:v>
                </c:pt>
                <c:pt idx="7">
                  <c:v>1.2742750000000001E-3</c:v>
                </c:pt>
                <c:pt idx="8">
                  <c:v>1.8329806999999999E-3</c:v>
                </c:pt>
                <c:pt idx="9">
                  <c:v>2.6366508999999998E-3</c:v>
                </c:pt>
                <c:pt idx="10">
                  <c:v>3.7926902000000001E-3</c:v>
                </c:pt>
                <c:pt idx="11">
                  <c:v>5.4555947999999996E-3</c:v>
                </c:pt>
                <c:pt idx="12">
                  <c:v>7.8475996999999992E-3</c:v>
                </c:pt>
                <c:pt idx="13">
                  <c:v>1.12883789E-2</c:v>
                </c:pt>
                <c:pt idx="14">
                  <c:v>1.6237767399999999E-2</c:v>
                </c:pt>
                <c:pt idx="15">
                  <c:v>2.33572147E-2</c:v>
                </c:pt>
                <c:pt idx="16">
                  <c:v>3.3598182900000002E-2</c:v>
                </c:pt>
                <c:pt idx="17">
                  <c:v>4.8329302400000003E-2</c:v>
                </c:pt>
                <c:pt idx="18">
                  <c:v>6.9519279599999997E-2</c:v>
                </c:pt>
                <c:pt idx="19">
                  <c:v>0.1</c:v>
                </c:pt>
                <c:pt idx="20">
                  <c:v>0.2</c:v>
                </c:pt>
                <c:pt idx="21">
                  <c:v>0.3</c:v>
                </c:pt>
                <c:pt idx="22">
                  <c:v>0.4</c:v>
                </c:pt>
                <c:pt idx="23">
                  <c:v>0.5</c:v>
                </c:pt>
                <c:pt idx="24">
                  <c:v>0.6</c:v>
                </c:pt>
                <c:pt idx="25">
                  <c:v>0.7</c:v>
                </c:pt>
                <c:pt idx="26">
                  <c:v>0.8</c:v>
                </c:pt>
                <c:pt idx="27">
                  <c:v>0.9</c:v>
                </c:pt>
                <c:pt idx="28">
                  <c:v>1</c:v>
                </c:pt>
                <c:pt idx="29">
                  <c:v>1.1000000000000001</c:v>
                </c:pt>
                <c:pt idx="30">
                  <c:v>1.2</c:v>
                </c:pt>
                <c:pt idx="31">
                  <c:v>1.3</c:v>
                </c:pt>
                <c:pt idx="32">
                  <c:v>1.4</c:v>
                </c:pt>
                <c:pt idx="33">
                  <c:v>1.5</c:v>
                </c:pt>
                <c:pt idx="34">
                  <c:v>1.6</c:v>
                </c:pt>
                <c:pt idx="35">
                  <c:v>1.7</c:v>
                </c:pt>
                <c:pt idx="36">
                  <c:v>1.8</c:v>
                </c:pt>
                <c:pt idx="37">
                  <c:v>1.9</c:v>
                </c:pt>
                <c:pt idx="38">
                  <c:v>2</c:v>
                </c:pt>
                <c:pt idx="39">
                  <c:v>2.1</c:v>
                </c:pt>
                <c:pt idx="40">
                  <c:v>2.2000000000000002</c:v>
                </c:pt>
                <c:pt idx="41">
                  <c:v>2.2999999999999998</c:v>
                </c:pt>
                <c:pt idx="42">
                  <c:v>2.4</c:v>
                </c:pt>
                <c:pt idx="43">
                  <c:v>2.5</c:v>
                </c:pt>
                <c:pt idx="44">
                  <c:v>2.6</c:v>
                </c:pt>
                <c:pt idx="45">
                  <c:v>2.7</c:v>
                </c:pt>
                <c:pt idx="46">
                  <c:v>2.8</c:v>
                </c:pt>
                <c:pt idx="47">
                  <c:v>2.9</c:v>
                </c:pt>
                <c:pt idx="48">
                  <c:v>3</c:v>
                </c:pt>
              </c:numCache>
            </c:numRef>
          </c:xVal>
          <c:yVal>
            <c:numRef>
              <c:f>Sheet6!$E$4:$E$52</c:f>
              <c:numCache>
                <c:formatCode>General</c:formatCode>
                <c:ptCount val="49"/>
                <c:pt idx="0">
                  <c:v>72.475863050000001</c:v>
                </c:pt>
                <c:pt idx="1">
                  <c:v>78.347822789999995</c:v>
                </c:pt>
                <c:pt idx="2">
                  <c:v>82.541542800000002</c:v>
                </c:pt>
                <c:pt idx="3">
                  <c:v>86.044684219999994</c:v>
                </c:pt>
                <c:pt idx="4">
                  <c:v>88.633506249999996</c:v>
                </c:pt>
                <c:pt idx="5">
                  <c:v>90.571817190000004</c:v>
                </c:pt>
                <c:pt idx="6">
                  <c:v>91.868986710000001</c:v>
                </c:pt>
                <c:pt idx="7">
                  <c:v>93.641588659999996</c:v>
                </c:pt>
                <c:pt idx="8">
                  <c:v>93.96744855</c:v>
                </c:pt>
                <c:pt idx="9">
                  <c:v>94.365455530000006</c:v>
                </c:pt>
                <c:pt idx="10">
                  <c:v>94.650775820000007</c:v>
                </c:pt>
                <c:pt idx="11">
                  <c:v>94.804059409999994</c:v>
                </c:pt>
                <c:pt idx="12">
                  <c:v>94.943654969999997</c:v>
                </c:pt>
                <c:pt idx="13">
                  <c:v>95.014880539999993</c:v>
                </c:pt>
                <c:pt idx="14">
                  <c:v>95.086007260000002</c:v>
                </c:pt>
                <c:pt idx="15">
                  <c:v>94.92168787</c:v>
                </c:pt>
                <c:pt idx="16">
                  <c:v>94.724177690000005</c:v>
                </c:pt>
                <c:pt idx="17">
                  <c:v>95.026718520000003</c:v>
                </c:pt>
                <c:pt idx="18">
                  <c:v>95.524695579999999</c:v>
                </c:pt>
                <c:pt idx="19">
                  <c:v>95.673421660000002</c:v>
                </c:pt>
                <c:pt idx="20">
                  <c:v>96.093537269999999</c:v>
                </c:pt>
                <c:pt idx="21">
                  <c:v>96.464291029999998</c:v>
                </c:pt>
                <c:pt idx="22">
                  <c:v>96.785391599999997</c:v>
                </c:pt>
                <c:pt idx="23">
                  <c:v>97.244935909999995</c:v>
                </c:pt>
                <c:pt idx="24">
                  <c:v>97.505805760000001</c:v>
                </c:pt>
                <c:pt idx="25">
                  <c:v>97.655034909999998</c:v>
                </c:pt>
                <c:pt idx="26">
                  <c:v>97.907778280000002</c:v>
                </c:pt>
                <c:pt idx="27">
                  <c:v>97.949557709999993</c:v>
                </c:pt>
                <c:pt idx="28">
                  <c:v>97.927555389999995</c:v>
                </c:pt>
                <c:pt idx="29">
                  <c:v>97.687549709999999</c:v>
                </c:pt>
                <c:pt idx="30">
                  <c:v>97.703250080000004</c:v>
                </c:pt>
                <c:pt idx="31">
                  <c:v>97.683072850000002</c:v>
                </c:pt>
                <c:pt idx="32">
                  <c:v>97.596981959999994</c:v>
                </c:pt>
                <c:pt idx="33">
                  <c:v>97.540843859999995</c:v>
                </c:pt>
                <c:pt idx="34">
                  <c:v>97.463256400000006</c:v>
                </c:pt>
                <c:pt idx="35">
                  <c:v>97.395611470000006</c:v>
                </c:pt>
                <c:pt idx="36">
                  <c:v>97.328552149999993</c:v>
                </c:pt>
                <c:pt idx="37">
                  <c:v>97.232274570000001</c:v>
                </c:pt>
                <c:pt idx="38">
                  <c:v>97.1564865</c:v>
                </c:pt>
                <c:pt idx="39">
                  <c:v>97.048710459999995</c:v>
                </c:pt>
                <c:pt idx="40">
                  <c:v>96.95879103</c:v>
                </c:pt>
                <c:pt idx="41">
                  <c:v>96.857185810000004</c:v>
                </c:pt>
                <c:pt idx="42">
                  <c:v>96.782307919999994</c:v>
                </c:pt>
                <c:pt idx="43">
                  <c:v>96.668443769999996</c:v>
                </c:pt>
                <c:pt idx="44">
                  <c:v>96.59283508</c:v>
                </c:pt>
                <c:pt idx="45">
                  <c:v>96.531008349999993</c:v>
                </c:pt>
                <c:pt idx="46">
                  <c:v>96.427279639999995</c:v>
                </c:pt>
                <c:pt idx="47">
                  <c:v>96.35685823</c:v>
                </c:pt>
                <c:pt idx="48">
                  <c:v>96.269467640000002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3-BDAA-4A7E-A7F6-BDF5E7C4E78B}"/>
            </c:ext>
          </c:extLst>
        </c:ser>
        <c:ser>
          <c:idx val="4"/>
          <c:order val="4"/>
          <c:tx>
            <c:v>Vin=3.8V, 25C</c:v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Sheet6!$A$4:$A$52</c:f>
              <c:numCache>
                <c:formatCode>General</c:formatCode>
                <c:ptCount val="49"/>
                <c:pt idx="0">
                  <c:v>1E-4</c:v>
                </c:pt>
                <c:pt idx="1">
                  <c:v>1.43845E-4</c:v>
                </c:pt>
                <c:pt idx="2">
                  <c:v>2.069138E-4</c:v>
                </c:pt>
                <c:pt idx="3">
                  <c:v>2.9763510000000001E-4</c:v>
                </c:pt>
                <c:pt idx="4">
                  <c:v>4.2813319999999999E-4</c:v>
                </c:pt>
                <c:pt idx="5">
                  <c:v>6.1584819999999996E-4</c:v>
                </c:pt>
                <c:pt idx="6">
                  <c:v>8.8586679999999997E-4</c:v>
                </c:pt>
                <c:pt idx="7">
                  <c:v>1.2742750000000001E-3</c:v>
                </c:pt>
                <c:pt idx="8">
                  <c:v>1.8329806999999999E-3</c:v>
                </c:pt>
                <c:pt idx="9">
                  <c:v>2.6366508999999998E-3</c:v>
                </c:pt>
                <c:pt idx="10">
                  <c:v>3.7926902000000001E-3</c:v>
                </c:pt>
                <c:pt idx="11">
                  <c:v>5.4555947999999996E-3</c:v>
                </c:pt>
                <c:pt idx="12">
                  <c:v>7.8475996999999992E-3</c:v>
                </c:pt>
                <c:pt idx="13">
                  <c:v>1.12883789E-2</c:v>
                </c:pt>
                <c:pt idx="14">
                  <c:v>1.6237767399999999E-2</c:v>
                </c:pt>
                <c:pt idx="15">
                  <c:v>2.33572147E-2</c:v>
                </c:pt>
                <c:pt idx="16">
                  <c:v>3.3598182900000002E-2</c:v>
                </c:pt>
                <c:pt idx="17">
                  <c:v>4.8329302400000003E-2</c:v>
                </c:pt>
                <c:pt idx="18">
                  <c:v>6.9519279599999997E-2</c:v>
                </c:pt>
                <c:pt idx="19">
                  <c:v>0.1</c:v>
                </c:pt>
                <c:pt idx="20">
                  <c:v>0.2</c:v>
                </c:pt>
                <c:pt idx="21">
                  <c:v>0.3</c:v>
                </c:pt>
                <c:pt idx="22">
                  <c:v>0.4</c:v>
                </c:pt>
                <c:pt idx="23">
                  <c:v>0.5</c:v>
                </c:pt>
                <c:pt idx="24">
                  <c:v>0.6</c:v>
                </c:pt>
                <c:pt idx="25">
                  <c:v>0.7</c:v>
                </c:pt>
                <c:pt idx="26">
                  <c:v>0.8</c:v>
                </c:pt>
                <c:pt idx="27">
                  <c:v>0.9</c:v>
                </c:pt>
                <c:pt idx="28">
                  <c:v>1</c:v>
                </c:pt>
                <c:pt idx="29">
                  <c:v>1.1000000000000001</c:v>
                </c:pt>
                <c:pt idx="30">
                  <c:v>1.2</c:v>
                </c:pt>
                <c:pt idx="31">
                  <c:v>1.3</c:v>
                </c:pt>
                <c:pt idx="32">
                  <c:v>1.4</c:v>
                </c:pt>
                <c:pt idx="33">
                  <c:v>1.5</c:v>
                </c:pt>
                <c:pt idx="34">
                  <c:v>1.6</c:v>
                </c:pt>
                <c:pt idx="35">
                  <c:v>1.7</c:v>
                </c:pt>
                <c:pt idx="36">
                  <c:v>1.8</c:v>
                </c:pt>
                <c:pt idx="37">
                  <c:v>1.9</c:v>
                </c:pt>
                <c:pt idx="38">
                  <c:v>2</c:v>
                </c:pt>
                <c:pt idx="39">
                  <c:v>2.1</c:v>
                </c:pt>
                <c:pt idx="40">
                  <c:v>2.2000000000000002</c:v>
                </c:pt>
                <c:pt idx="41">
                  <c:v>2.2999999999999998</c:v>
                </c:pt>
                <c:pt idx="42">
                  <c:v>2.4</c:v>
                </c:pt>
                <c:pt idx="43">
                  <c:v>2.5</c:v>
                </c:pt>
                <c:pt idx="44">
                  <c:v>2.6</c:v>
                </c:pt>
                <c:pt idx="45">
                  <c:v>2.7</c:v>
                </c:pt>
                <c:pt idx="46">
                  <c:v>2.8</c:v>
                </c:pt>
                <c:pt idx="47">
                  <c:v>2.9</c:v>
                </c:pt>
                <c:pt idx="48">
                  <c:v>3</c:v>
                </c:pt>
              </c:numCache>
            </c:numRef>
          </c:xVal>
          <c:yVal>
            <c:numRef>
              <c:f>Sheet6!$F$4:$F$52</c:f>
              <c:numCache>
                <c:formatCode>General</c:formatCode>
                <c:ptCount val="49"/>
                <c:pt idx="0">
                  <c:v>71.605282639999999</c:v>
                </c:pt>
                <c:pt idx="1">
                  <c:v>77.38244315</c:v>
                </c:pt>
                <c:pt idx="2">
                  <c:v>82.362944830000004</c:v>
                </c:pt>
                <c:pt idx="3">
                  <c:v>86.113885069999995</c:v>
                </c:pt>
                <c:pt idx="4">
                  <c:v>88.844380139999998</c:v>
                </c:pt>
                <c:pt idx="5">
                  <c:v>90.743728869999998</c:v>
                </c:pt>
                <c:pt idx="6">
                  <c:v>92.197277959999994</c:v>
                </c:pt>
                <c:pt idx="7">
                  <c:v>93.947921309999998</c:v>
                </c:pt>
                <c:pt idx="8">
                  <c:v>94.424965589999999</c:v>
                </c:pt>
                <c:pt idx="9">
                  <c:v>94.676190640000002</c:v>
                </c:pt>
                <c:pt idx="10">
                  <c:v>94.873666110000002</c:v>
                </c:pt>
                <c:pt idx="11">
                  <c:v>95.021396969999998</c:v>
                </c:pt>
                <c:pt idx="12">
                  <c:v>95.016106350000001</c:v>
                </c:pt>
                <c:pt idx="13">
                  <c:v>95.062573499999999</c:v>
                </c:pt>
                <c:pt idx="14">
                  <c:v>95.115161110000003</c:v>
                </c:pt>
                <c:pt idx="15">
                  <c:v>95.260816180000006</c:v>
                </c:pt>
                <c:pt idx="16">
                  <c:v>95.534647090000007</c:v>
                </c:pt>
                <c:pt idx="17">
                  <c:v>95.802049310000001</c:v>
                </c:pt>
                <c:pt idx="18">
                  <c:v>95.911927019999993</c:v>
                </c:pt>
                <c:pt idx="19">
                  <c:v>95.948908439999997</c:v>
                </c:pt>
                <c:pt idx="20">
                  <c:v>96.246526270000004</c:v>
                </c:pt>
                <c:pt idx="21">
                  <c:v>96.408884860000001</c:v>
                </c:pt>
                <c:pt idx="22">
                  <c:v>96.715181139999999</c:v>
                </c:pt>
                <c:pt idx="23">
                  <c:v>97.064871089999997</c:v>
                </c:pt>
                <c:pt idx="24">
                  <c:v>97.302321449999994</c:v>
                </c:pt>
                <c:pt idx="25">
                  <c:v>97.433035169999997</c:v>
                </c:pt>
                <c:pt idx="26">
                  <c:v>97.696251360000005</c:v>
                </c:pt>
                <c:pt idx="27">
                  <c:v>97.692967980000006</c:v>
                </c:pt>
                <c:pt idx="28">
                  <c:v>97.681468910000007</c:v>
                </c:pt>
                <c:pt idx="29">
                  <c:v>97.410195990000005</c:v>
                </c:pt>
                <c:pt idx="30">
                  <c:v>97.394824</c:v>
                </c:pt>
                <c:pt idx="31">
                  <c:v>97.326192300000002</c:v>
                </c:pt>
                <c:pt idx="32">
                  <c:v>97.223210280000004</c:v>
                </c:pt>
                <c:pt idx="33">
                  <c:v>97.180984929999994</c:v>
                </c:pt>
                <c:pt idx="34">
                  <c:v>97.087291289999996</c:v>
                </c:pt>
                <c:pt idx="35">
                  <c:v>96.984345989999994</c:v>
                </c:pt>
                <c:pt idx="36">
                  <c:v>96.867917379999994</c:v>
                </c:pt>
                <c:pt idx="37">
                  <c:v>96.743336069999998</c:v>
                </c:pt>
                <c:pt idx="38">
                  <c:v>96.613807129999998</c:v>
                </c:pt>
                <c:pt idx="39">
                  <c:v>96.453677290000002</c:v>
                </c:pt>
                <c:pt idx="40">
                  <c:v>96.320585980000004</c:v>
                </c:pt>
                <c:pt idx="41">
                  <c:v>96.178780090000004</c:v>
                </c:pt>
                <c:pt idx="42">
                  <c:v>96.05146191</c:v>
                </c:pt>
                <c:pt idx="43">
                  <c:v>95.919579060000004</c:v>
                </c:pt>
                <c:pt idx="44">
                  <c:v>95.798869060000001</c:v>
                </c:pt>
                <c:pt idx="45">
                  <c:v>95.694422869999997</c:v>
                </c:pt>
                <c:pt idx="46">
                  <c:v>95.599120369999994</c:v>
                </c:pt>
                <c:pt idx="47">
                  <c:v>95.471722459999995</c:v>
                </c:pt>
                <c:pt idx="48">
                  <c:v>95.374769749999999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4-BDAA-4A7E-A7F6-BDF5E7C4E78B}"/>
            </c:ext>
          </c:extLst>
        </c:ser>
        <c:ser>
          <c:idx val="7"/>
          <c:order val="5"/>
          <c:tx>
            <c:v>Vin=3.8V, 85C</c:v>
          </c:tx>
          <c:spPr>
            <a:ln w="19050" cap="rnd">
              <a:solidFill>
                <a:schemeClr val="accent1"/>
              </a:solidFill>
              <a:prstDash val="lgDashDotDot"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Sheet6!$A$4:$A$52</c:f>
              <c:numCache>
                <c:formatCode>General</c:formatCode>
                <c:ptCount val="49"/>
                <c:pt idx="0">
                  <c:v>1E-4</c:v>
                </c:pt>
                <c:pt idx="1">
                  <c:v>1.43845E-4</c:v>
                </c:pt>
                <c:pt idx="2">
                  <c:v>2.069138E-4</c:v>
                </c:pt>
                <c:pt idx="3">
                  <c:v>2.9763510000000001E-4</c:v>
                </c:pt>
                <c:pt idx="4">
                  <c:v>4.2813319999999999E-4</c:v>
                </c:pt>
                <c:pt idx="5">
                  <c:v>6.1584819999999996E-4</c:v>
                </c:pt>
                <c:pt idx="6">
                  <c:v>8.8586679999999997E-4</c:v>
                </c:pt>
                <c:pt idx="7">
                  <c:v>1.2742750000000001E-3</c:v>
                </c:pt>
                <c:pt idx="8">
                  <c:v>1.8329806999999999E-3</c:v>
                </c:pt>
                <c:pt idx="9">
                  <c:v>2.6366508999999998E-3</c:v>
                </c:pt>
                <c:pt idx="10">
                  <c:v>3.7926902000000001E-3</c:v>
                </c:pt>
                <c:pt idx="11">
                  <c:v>5.4555947999999996E-3</c:v>
                </c:pt>
                <c:pt idx="12">
                  <c:v>7.8475996999999992E-3</c:v>
                </c:pt>
                <c:pt idx="13">
                  <c:v>1.12883789E-2</c:v>
                </c:pt>
                <c:pt idx="14">
                  <c:v>1.6237767399999999E-2</c:v>
                </c:pt>
                <c:pt idx="15">
                  <c:v>2.33572147E-2</c:v>
                </c:pt>
                <c:pt idx="16">
                  <c:v>3.3598182900000002E-2</c:v>
                </c:pt>
                <c:pt idx="17">
                  <c:v>4.8329302400000003E-2</c:v>
                </c:pt>
                <c:pt idx="18">
                  <c:v>6.9519279599999997E-2</c:v>
                </c:pt>
                <c:pt idx="19">
                  <c:v>0.1</c:v>
                </c:pt>
                <c:pt idx="20">
                  <c:v>0.2</c:v>
                </c:pt>
                <c:pt idx="21">
                  <c:v>0.3</c:v>
                </c:pt>
                <c:pt idx="22">
                  <c:v>0.4</c:v>
                </c:pt>
                <c:pt idx="23">
                  <c:v>0.5</c:v>
                </c:pt>
                <c:pt idx="24">
                  <c:v>0.6</c:v>
                </c:pt>
                <c:pt idx="25">
                  <c:v>0.7</c:v>
                </c:pt>
                <c:pt idx="26">
                  <c:v>0.8</c:v>
                </c:pt>
                <c:pt idx="27">
                  <c:v>0.9</c:v>
                </c:pt>
                <c:pt idx="28">
                  <c:v>1</c:v>
                </c:pt>
                <c:pt idx="29">
                  <c:v>1.1000000000000001</c:v>
                </c:pt>
                <c:pt idx="30">
                  <c:v>1.2</c:v>
                </c:pt>
                <c:pt idx="31">
                  <c:v>1.3</c:v>
                </c:pt>
                <c:pt idx="32">
                  <c:v>1.4</c:v>
                </c:pt>
                <c:pt idx="33">
                  <c:v>1.5</c:v>
                </c:pt>
                <c:pt idx="34">
                  <c:v>1.6</c:v>
                </c:pt>
                <c:pt idx="35">
                  <c:v>1.7</c:v>
                </c:pt>
                <c:pt idx="36">
                  <c:v>1.8</c:v>
                </c:pt>
                <c:pt idx="37">
                  <c:v>1.9</c:v>
                </c:pt>
                <c:pt idx="38">
                  <c:v>2</c:v>
                </c:pt>
                <c:pt idx="39">
                  <c:v>2.1</c:v>
                </c:pt>
                <c:pt idx="40">
                  <c:v>2.2000000000000002</c:v>
                </c:pt>
                <c:pt idx="41">
                  <c:v>2.2999999999999998</c:v>
                </c:pt>
                <c:pt idx="42">
                  <c:v>2.4</c:v>
                </c:pt>
                <c:pt idx="43">
                  <c:v>2.5</c:v>
                </c:pt>
                <c:pt idx="44">
                  <c:v>2.6</c:v>
                </c:pt>
                <c:pt idx="45">
                  <c:v>2.7</c:v>
                </c:pt>
                <c:pt idx="46">
                  <c:v>2.8</c:v>
                </c:pt>
                <c:pt idx="47">
                  <c:v>2.9</c:v>
                </c:pt>
                <c:pt idx="48">
                  <c:v>3</c:v>
                </c:pt>
              </c:numCache>
            </c:numRef>
          </c:xVal>
          <c:yVal>
            <c:numRef>
              <c:f>Sheet6!$G$4:$G$52</c:f>
              <c:numCache>
                <c:formatCode>General</c:formatCode>
                <c:ptCount val="49"/>
                <c:pt idx="0">
                  <c:v>69.276910180000002</c:v>
                </c:pt>
                <c:pt idx="1">
                  <c:v>75.487259910000006</c:v>
                </c:pt>
                <c:pt idx="2">
                  <c:v>80.750122919999995</c:v>
                </c:pt>
                <c:pt idx="3">
                  <c:v>84.648247159999997</c:v>
                </c:pt>
                <c:pt idx="4">
                  <c:v>87.751128710000003</c:v>
                </c:pt>
                <c:pt idx="5">
                  <c:v>89.921337089999994</c:v>
                </c:pt>
                <c:pt idx="6">
                  <c:v>91.474817000000002</c:v>
                </c:pt>
                <c:pt idx="7">
                  <c:v>93.262899379999993</c:v>
                </c:pt>
                <c:pt idx="8">
                  <c:v>93.939787809999999</c:v>
                </c:pt>
                <c:pt idx="9">
                  <c:v>94.326589159999997</c:v>
                </c:pt>
                <c:pt idx="10">
                  <c:v>94.59958082</c:v>
                </c:pt>
                <c:pt idx="11">
                  <c:v>94.751874549999997</c:v>
                </c:pt>
                <c:pt idx="12">
                  <c:v>94.887603740000003</c:v>
                </c:pt>
                <c:pt idx="13">
                  <c:v>94.952230360000001</c:v>
                </c:pt>
                <c:pt idx="14">
                  <c:v>95.066923990000006</c:v>
                </c:pt>
                <c:pt idx="15">
                  <c:v>95.27369822</c:v>
                </c:pt>
                <c:pt idx="16">
                  <c:v>95.541158370000005</c:v>
                </c:pt>
                <c:pt idx="17">
                  <c:v>95.715134480000003</c:v>
                </c:pt>
                <c:pt idx="18">
                  <c:v>95.778296780000005</c:v>
                </c:pt>
                <c:pt idx="19">
                  <c:v>95.823583670000005</c:v>
                </c:pt>
                <c:pt idx="20">
                  <c:v>96.141409300000007</c:v>
                </c:pt>
                <c:pt idx="21">
                  <c:v>96.361645559999999</c:v>
                </c:pt>
                <c:pt idx="22">
                  <c:v>96.554561120000002</c:v>
                </c:pt>
                <c:pt idx="23">
                  <c:v>96.790267749999998</c:v>
                </c:pt>
                <c:pt idx="24">
                  <c:v>97.112089870000005</c:v>
                </c:pt>
                <c:pt idx="25">
                  <c:v>97.218721880000004</c:v>
                </c:pt>
                <c:pt idx="26">
                  <c:v>97.494221620000005</c:v>
                </c:pt>
                <c:pt idx="27">
                  <c:v>97.500909680000007</c:v>
                </c:pt>
                <c:pt idx="28">
                  <c:v>97.433640490000002</c:v>
                </c:pt>
                <c:pt idx="29">
                  <c:v>97.170699880000001</c:v>
                </c:pt>
                <c:pt idx="30">
                  <c:v>97.065304269999999</c:v>
                </c:pt>
                <c:pt idx="31">
                  <c:v>97.029287850000003</c:v>
                </c:pt>
                <c:pt idx="32">
                  <c:v>96.902368179999996</c:v>
                </c:pt>
                <c:pt idx="33">
                  <c:v>96.804772799999995</c:v>
                </c:pt>
                <c:pt idx="34">
                  <c:v>96.671814330000004</c:v>
                </c:pt>
                <c:pt idx="35">
                  <c:v>96.548593440000005</c:v>
                </c:pt>
                <c:pt idx="36">
                  <c:v>96.384335789999994</c:v>
                </c:pt>
                <c:pt idx="37">
                  <c:v>96.228974449999995</c:v>
                </c:pt>
                <c:pt idx="38">
                  <c:v>96.011085710000003</c:v>
                </c:pt>
                <c:pt idx="39">
                  <c:v>95.84849758</c:v>
                </c:pt>
                <c:pt idx="40">
                  <c:v>95.623621630000002</c:v>
                </c:pt>
                <c:pt idx="41">
                  <c:v>95.476759659999999</c:v>
                </c:pt>
                <c:pt idx="42">
                  <c:v>95.32604164</c:v>
                </c:pt>
                <c:pt idx="43">
                  <c:v>95.151529440000004</c:v>
                </c:pt>
                <c:pt idx="44">
                  <c:v>95.050584009999994</c:v>
                </c:pt>
                <c:pt idx="45">
                  <c:v>94.927803260000005</c:v>
                </c:pt>
                <c:pt idx="46">
                  <c:v>94.794183070000003</c:v>
                </c:pt>
                <c:pt idx="47">
                  <c:v>94.650900960000001</c:v>
                </c:pt>
                <c:pt idx="48">
                  <c:v>94.542623789999993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5-BDAA-4A7E-A7F6-BDF5E7C4E78B}"/>
            </c:ext>
          </c:extLst>
        </c:ser>
        <c:ser>
          <c:idx val="2"/>
          <c:order val="6"/>
          <c:tx>
            <c:v>Vin=5.0V, -40C</c:v>
          </c:tx>
          <c:spPr>
            <a:ln w="19050" cap="rnd">
              <a:solidFill>
                <a:srgbClr val="00B050"/>
              </a:solidFill>
              <a:prstDash val="sysDash"/>
              <a:round/>
            </a:ln>
            <a:effectLst/>
          </c:spPr>
          <c:marker>
            <c:symbol val="circle"/>
            <c:size val="5"/>
            <c:spPr>
              <a:solidFill>
                <a:srgbClr val="00B050"/>
              </a:solidFill>
              <a:ln w="9525">
                <a:solidFill>
                  <a:srgbClr val="00B050"/>
                </a:solidFill>
              </a:ln>
              <a:effectLst/>
            </c:spPr>
          </c:marker>
          <c:xVal>
            <c:numRef>
              <c:f>Sheet6!$A$4:$A$52</c:f>
              <c:numCache>
                <c:formatCode>General</c:formatCode>
                <c:ptCount val="49"/>
                <c:pt idx="0">
                  <c:v>1E-4</c:v>
                </c:pt>
                <c:pt idx="1">
                  <c:v>1.43845E-4</c:v>
                </c:pt>
                <c:pt idx="2">
                  <c:v>2.069138E-4</c:v>
                </c:pt>
                <c:pt idx="3">
                  <c:v>2.9763510000000001E-4</c:v>
                </c:pt>
                <c:pt idx="4">
                  <c:v>4.2813319999999999E-4</c:v>
                </c:pt>
                <c:pt idx="5">
                  <c:v>6.1584819999999996E-4</c:v>
                </c:pt>
                <c:pt idx="6">
                  <c:v>8.8586679999999997E-4</c:v>
                </c:pt>
                <c:pt idx="7">
                  <c:v>1.2742750000000001E-3</c:v>
                </c:pt>
                <c:pt idx="8">
                  <c:v>1.8329806999999999E-3</c:v>
                </c:pt>
                <c:pt idx="9">
                  <c:v>2.6366508999999998E-3</c:v>
                </c:pt>
                <c:pt idx="10">
                  <c:v>3.7926902000000001E-3</c:v>
                </c:pt>
                <c:pt idx="11">
                  <c:v>5.4555947999999996E-3</c:v>
                </c:pt>
                <c:pt idx="12">
                  <c:v>7.8475996999999992E-3</c:v>
                </c:pt>
                <c:pt idx="13">
                  <c:v>1.12883789E-2</c:v>
                </c:pt>
                <c:pt idx="14">
                  <c:v>1.6237767399999999E-2</c:v>
                </c:pt>
                <c:pt idx="15">
                  <c:v>2.33572147E-2</c:v>
                </c:pt>
                <c:pt idx="16">
                  <c:v>3.3598182900000002E-2</c:v>
                </c:pt>
                <c:pt idx="17">
                  <c:v>4.8329302400000003E-2</c:v>
                </c:pt>
                <c:pt idx="18">
                  <c:v>6.9519279599999997E-2</c:v>
                </c:pt>
                <c:pt idx="19">
                  <c:v>0.1</c:v>
                </c:pt>
                <c:pt idx="20">
                  <c:v>0.2</c:v>
                </c:pt>
                <c:pt idx="21">
                  <c:v>0.3</c:v>
                </c:pt>
                <c:pt idx="22">
                  <c:v>0.4</c:v>
                </c:pt>
                <c:pt idx="23">
                  <c:v>0.5</c:v>
                </c:pt>
                <c:pt idx="24">
                  <c:v>0.6</c:v>
                </c:pt>
                <c:pt idx="25">
                  <c:v>0.7</c:v>
                </c:pt>
                <c:pt idx="26">
                  <c:v>0.8</c:v>
                </c:pt>
                <c:pt idx="27">
                  <c:v>0.9</c:v>
                </c:pt>
                <c:pt idx="28">
                  <c:v>1</c:v>
                </c:pt>
                <c:pt idx="29">
                  <c:v>1.1000000000000001</c:v>
                </c:pt>
                <c:pt idx="30">
                  <c:v>1.2</c:v>
                </c:pt>
                <c:pt idx="31">
                  <c:v>1.3</c:v>
                </c:pt>
                <c:pt idx="32">
                  <c:v>1.4</c:v>
                </c:pt>
                <c:pt idx="33">
                  <c:v>1.5</c:v>
                </c:pt>
                <c:pt idx="34">
                  <c:v>1.6</c:v>
                </c:pt>
                <c:pt idx="35">
                  <c:v>1.7</c:v>
                </c:pt>
                <c:pt idx="36">
                  <c:v>1.8</c:v>
                </c:pt>
                <c:pt idx="37">
                  <c:v>1.9</c:v>
                </c:pt>
                <c:pt idx="38">
                  <c:v>2</c:v>
                </c:pt>
                <c:pt idx="39">
                  <c:v>2.1</c:v>
                </c:pt>
                <c:pt idx="40">
                  <c:v>2.2000000000000002</c:v>
                </c:pt>
                <c:pt idx="41">
                  <c:v>2.2999999999999998</c:v>
                </c:pt>
                <c:pt idx="42">
                  <c:v>2.4</c:v>
                </c:pt>
                <c:pt idx="43">
                  <c:v>2.5</c:v>
                </c:pt>
                <c:pt idx="44">
                  <c:v>2.6</c:v>
                </c:pt>
                <c:pt idx="45">
                  <c:v>2.7</c:v>
                </c:pt>
                <c:pt idx="46">
                  <c:v>2.8</c:v>
                </c:pt>
                <c:pt idx="47">
                  <c:v>2.9</c:v>
                </c:pt>
                <c:pt idx="48">
                  <c:v>3</c:v>
                </c:pt>
              </c:numCache>
            </c:numRef>
          </c:xVal>
          <c:yVal>
            <c:numRef>
              <c:f>Sheet6!$H$4:$H$52</c:f>
              <c:numCache>
                <c:formatCode>General</c:formatCode>
                <c:ptCount val="49"/>
                <c:pt idx="0">
                  <c:v>72.639632140000003</c:v>
                </c:pt>
                <c:pt idx="1">
                  <c:v>79.234822539999996</c:v>
                </c:pt>
                <c:pt idx="2">
                  <c:v>84.550029240000001</c:v>
                </c:pt>
                <c:pt idx="3">
                  <c:v>88.936710189999999</c:v>
                </c:pt>
                <c:pt idx="4">
                  <c:v>91.910610399999996</c:v>
                </c:pt>
                <c:pt idx="5">
                  <c:v>94.204263580000003</c:v>
                </c:pt>
                <c:pt idx="6">
                  <c:v>95.944722650000003</c:v>
                </c:pt>
                <c:pt idx="7">
                  <c:v>98.046318569999997</c:v>
                </c:pt>
                <c:pt idx="8">
                  <c:v>98.789421259999997</c:v>
                </c:pt>
                <c:pt idx="9">
                  <c:v>99.051171170000003</c:v>
                </c:pt>
                <c:pt idx="10">
                  <c:v>99.370719769999994</c:v>
                </c:pt>
                <c:pt idx="11">
                  <c:v>99.577685970000005</c:v>
                </c:pt>
                <c:pt idx="12">
                  <c:v>99.726439799999994</c:v>
                </c:pt>
                <c:pt idx="13">
                  <c:v>99.814382320000007</c:v>
                </c:pt>
                <c:pt idx="14">
                  <c:v>99.872295859999994</c:v>
                </c:pt>
                <c:pt idx="15">
                  <c:v>99.917723240000001</c:v>
                </c:pt>
                <c:pt idx="16">
                  <c:v>99.946757509999998</c:v>
                </c:pt>
                <c:pt idx="17">
                  <c:v>99.968509429999997</c:v>
                </c:pt>
                <c:pt idx="18">
                  <c:v>99.976699710000005</c:v>
                </c:pt>
                <c:pt idx="19">
                  <c:v>99.957367790000006</c:v>
                </c:pt>
                <c:pt idx="20">
                  <c:v>100.0081577</c:v>
                </c:pt>
                <c:pt idx="21">
                  <c:v>99.986235550000004</c:v>
                </c:pt>
                <c:pt idx="22">
                  <c:v>99.952176019999996</c:v>
                </c:pt>
                <c:pt idx="23">
                  <c:v>99.918036369999996</c:v>
                </c:pt>
                <c:pt idx="24">
                  <c:v>99.444175060000006</c:v>
                </c:pt>
                <c:pt idx="25">
                  <c:v>99.446053199999994</c:v>
                </c:pt>
                <c:pt idx="26">
                  <c:v>99.435750619999993</c:v>
                </c:pt>
                <c:pt idx="27">
                  <c:v>99.413644169999998</c:v>
                </c:pt>
                <c:pt idx="28">
                  <c:v>99.608468029999997</c:v>
                </c:pt>
                <c:pt idx="29">
                  <c:v>99.459004010000001</c:v>
                </c:pt>
                <c:pt idx="30">
                  <c:v>99.294044360000001</c:v>
                </c:pt>
                <c:pt idx="31">
                  <c:v>99.297684599999997</c:v>
                </c:pt>
                <c:pt idx="32">
                  <c:v>99.240987599999997</c:v>
                </c:pt>
                <c:pt idx="33">
                  <c:v>99.201678610000002</c:v>
                </c:pt>
                <c:pt idx="34">
                  <c:v>99.178354619999993</c:v>
                </c:pt>
                <c:pt idx="35">
                  <c:v>99.145824579999996</c:v>
                </c:pt>
                <c:pt idx="36">
                  <c:v>99.048061180000005</c:v>
                </c:pt>
                <c:pt idx="37">
                  <c:v>99.063875859999996</c:v>
                </c:pt>
                <c:pt idx="38">
                  <c:v>99.021293180000001</c:v>
                </c:pt>
                <c:pt idx="39">
                  <c:v>98.985594899999995</c:v>
                </c:pt>
                <c:pt idx="40">
                  <c:v>98.909662740000002</c:v>
                </c:pt>
                <c:pt idx="41">
                  <c:v>98.880877470000001</c:v>
                </c:pt>
                <c:pt idx="42">
                  <c:v>98.847079359999995</c:v>
                </c:pt>
                <c:pt idx="43">
                  <c:v>98.801528759999997</c:v>
                </c:pt>
                <c:pt idx="44">
                  <c:v>98.757630289999994</c:v>
                </c:pt>
                <c:pt idx="45">
                  <c:v>98.673973419999996</c:v>
                </c:pt>
                <c:pt idx="46">
                  <c:v>98.63319224</c:v>
                </c:pt>
                <c:pt idx="47">
                  <c:v>98.596952569999999</c:v>
                </c:pt>
                <c:pt idx="48">
                  <c:v>98.561249189999998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6-BDAA-4A7E-A7F6-BDF5E7C4E78B}"/>
            </c:ext>
          </c:extLst>
        </c:ser>
        <c:ser>
          <c:idx val="5"/>
          <c:order val="7"/>
          <c:tx>
            <c:v>Vin=5.0V, 25C</c:v>
          </c:tx>
          <c:spPr>
            <a:ln w="19050" cap="rnd">
              <a:solidFill>
                <a:srgbClr val="00B050"/>
              </a:solidFill>
              <a:prstDash val="solid"/>
              <a:round/>
            </a:ln>
            <a:effectLst/>
          </c:spPr>
          <c:marker>
            <c:symbol val="circle"/>
            <c:size val="5"/>
            <c:spPr>
              <a:solidFill>
                <a:srgbClr val="00B050"/>
              </a:solidFill>
              <a:ln w="9525">
                <a:solidFill>
                  <a:srgbClr val="00B050"/>
                </a:solidFill>
              </a:ln>
              <a:effectLst/>
            </c:spPr>
          </c:marker>
          <c:xVal>
            <c:numRef>
              <c:f>Sheet6!$A$4:$A$52</c:f>
              <c:numCache>
                <c:formatCode>General</c:formatCode>
                <c:ptCount val="49"/>
                <c:pt idx="0">
                  <c:v>1E-4</c:v>
                </c:pt>
                <c:pt idx="1">
                  <c:v>1.43845E-4</c:v>
                </c:pt>
                <c:pt idx="2">
                  <c:v>2.069138E-4</c:v>
                </c:pt>
                <c:pt idx="3">
                  <c:v>2.9763510000000001E-4</c:v>
                </c:pt>
                <c:pt idx="4">
                  <c:v>4.2813319999999999E-4</c:v>
                </c:pt>
                <c:pt idx="5">
                  <c:v>6.1584819999999996E-4</c:v>
                </c:pt>
                <c:pt idx="6">
                  <c:v>8.8586679999999997E-4</c:v>
                </c:pt>
                <c:pt idx="7">
                  <c:v>1.2742750000000001E-3</c:v>
                </c:pt>
                <c:pt idx="8">
                  <c:v>1.8329806999999999E-3</c:v>
                </c:pt>
                <c:pt idx="9">
                  <c:v>2.6366508999999998E-3</c:v>
                </c:pt>
                <c:pt idx="10">
                  <c:v>3.7926902000000001E-3</c:v>
                </c:pt>
                <c:pt idx="11">
                  <c:v>5.4555947999999996E-3</c:v>
                </c:pt>
                <c:pt idx="12">
                  <c:v>7.8475996999999992E-3</c:v>
                </c:pt>
                <c:pt idx="13">
                  <c:v>1.12883789E-2</c:v>
                </c:pt>
                <c:pt idx="14">
                  <c:v>1.6237767399999999E-2</c:v>
                </c:pt>
                <c:pt idx="15">
                  <c:v>2.33572147E-2</c:v>
                </c:pt>
                <c:pt idx="16">
                  <c:v>3.3598182900000002E-2</c:v>
                </c:pt>
                <c:pt idx="17">
                  <c:v>4.8329302400000003E-2</c:v>
                </c:pt>
                <c:pt idx="18">
                  <c:v>6.9519279599999997E-2</c:v>
                </c:pt>
                <c:pt idx="19">
                  <c:v>0.1</c:v>
                </c:pt>
                <c:pt idx="20">
                  <c:v>0.2</c:v>
                </c:pt>
                <c:pt idx="21">
                  <c:v>0.3</c:v>
                </c:pt>
                <c:pt idx="22">
                  <c:v>0.4</c:v>
                </c:pt>
                <c:pt idx="23">
                  <c:v>0.5</c:v>
                </c:pt>
                <c:pt idx="24">
                  <c:v>0.6</c:v>
                </c:pt>
                <c:pt idx="25">
                  <c:v>0.7</c:v>
                </c:pt>
                <c:pt idx="26">
                  <c:v>0.8</c:v>
                </c:pt>
                <c:pt idx="27">
                  <c:v>0.9</c:v>
                </c:pt>
                <c:pt idx="28">
                  <c:v>1</c:v>
                </c:pt>
                <c:pt idx="29">
                  <c:v>1.1000000000000001</c:v>
                </c:pt>
                <c:pt idx="30">
                  <c:v>1.2</c:v>
                </c:pt>
                <c:pt idx="31">
                  <c:v>1.3</c:v>
                </c:pt>
                <c:pt idx="32">
                  <c:v>1.4</c:v>
                </c:pt>
                <c:pt idx="33">
                  <c:v>1.5</c:v>
                </c:pt>
                <c:pt idx="34">
                  <c:v>1.6</c:v>
                </c:pt>
                <c:pt idx="35">
                  <c:v>1.7</c:v>
                </c:pt>
                <c:pt idx="36">
                  <c:v>1.8</c:v>
                </c:pt>
                <c:pt idx="37">
                  <c:v>1.9</c:v>
                </c:pt>
                <c:pt idx="38">
                  <c:v>2</c:v>
                </c:pt>
                <c:pt idx="39">
                  <c:v>2.1</c:v>
                </c:pt>
                <c:pt idx="40">
                  <c:v>2.2000000000000002</c:v>
                </c:pt>
                <c:pt idx="41">
                  <c:v>2.2999999999999998</c:v>
                </c:pt>
                <c:pt idx="42">
                  <c:v>2.4</c:v>
                </c:pt>
                <c:pt idx="43">
                  <c:v>2.5</c:v>
                </c:pt>
                <c:pt idx="44">
                  <c:v>2.6</c:v>
                </c:pt>
                <c:pt idx="45">
                  <c:v>2.7</c:v>
                </c:pt>
                <c:pt idx="46">
                  <c:v>2.8</c:v>
                </c:pt>
                <c:pt idx="47">
                  <c:v>2.9</c:v>
                </c:pt>
                <c:pt idx="48">
                  <c:v>3</c:v>
                </c:pt>
              </c:numCache>
            </c:numRef>
          </c:xVal>
          <c:yVal>
            <c:numRef>
              <c:f>Sheet6!$I$4:$I$52</c:f>
              <c:numCache>
                <c:formatCode>General</c:formatCode>
                <c:ptCount val="49"/>
                <c:pt idx="0">
                  <c:v>71.792803320000004</c:v>
                </c:pt>
                <c:pt idx="1">
                  <c:v>78.487339050000003</c:v>
                </c:pt>
                <c:pt idx="2">
                  <c:v>84.045598330000004</c:v>
                </c:pt>
                <c:pt idx="3">
                  <c:v>88.355300139999997</c:v>
                </c:pt>
                <c:pt idx="4">
                  <c:v>91.538637039999998</c:v>
                </c:pt>
                <c:pt idx="5">
                  <c:v>94.028336769999996</c:v>
                </c:pt>
                <c:pt idx="6">
                  <c:v>95.755041759999997</c:v>
                </c:pt>
                <c:pt idx="7">
                  <c:v>98.145315330000003</c:v>
                </c:pt>
                <c:pt idx="8">
                  <c:v>98.599426649999998</c:v>
                </c:pt>
                <c:pt idx="9">
                  <c:v>99.060306670000003</c:v>
                </c:pt>
                <c:pt idx="10">
                  <c:v>99.333141380000001</c:v>
                </c:pt>
                <c:pt idx="11">
                  <c:v>99.569836429999995</c:v>
                </c:pt>
                <c:pt idx="12">
                  <c:v>99.685212359999994</c:v>
                </c:pt>
                <c:pt idx="13">
                  <c:v>99.780679579999997</c:v>
                </c:pt>
                <c:pt idx="14">
                  <c:v>99.843737899999994</c:v>
                </c:pt>
                <c:pt idx="15">
                  <c:v>99.894284150000004</c:v>
                </c:pt>
                <c:pt idx="16">
                  <c:v>99.921014650000004</c:v>
                </c:pt>
                <c:pt idx="17">
                  <c:v>99.947542179999999</c:v>
                </c:pt>
                <c:pt idx="18">
                  <c:v>99.950668879999995</c:v>
                </c:pt>
                <c:pt idx="19">
                  <c:v>99.931780340000003</c:v>
                </c:pt>
                <c:pt idx="20">
                  <c:v>99.959849969999993</c:v>
                </c:pt>
                <c:pt idx="21">
                  <c:v>99.929526519999996</c:v>
                </c:pt>
                <c:pt idx="22">
                  <c:v>99.890857920000002</c:v>
                </c:pt>
                <c:pt idx="23">
                  <c:v>99.84766578</c:v>
                </c:pt>
                <c:pt idx="24">
                  <c:v>99.79983627</c:v>
                </c:pt>
                <c:pt idx="25">
                  <c:v>99.751081810000002</c:v>
                </c:pt>
                <c:pt idx="26">
                  <c:v>99.701090910000005</c:v>
                </c:pt>
                <c:pt idx="27">
                  <c:v>99.651457789999995</c:v>
                </c:pt>
                <c:pt idx="28">
                  <c:v>99.861987499999998</c:v>
                </c:pt>
                <c:pt idx="29">
                  <c:v>99.584865789999995</c:v>
                </c:pt>
                <c:pt idx="30">
                  <c:v>99.429721549999996</c:v>
                </c:pt>
                <c:pt idx="31">
                  <c:v>99.449170159999994</c:v>
                </c:pt>
                <c:pt idx="32">
                  <c:v>99.328288490000006</c:v>
                </c:pt>
                <c:pt idx="33">
                  <c:v>99.285646279999995</c:v>
                </c:pt>
                <c:pt idx="34">
                  <c:v>99.245718980000007</c:v>
                </c:pt>
                <c:pt idx="35">
                  <c:v>99.205184590000002</c:v>
                </c:pt>
                <c:pt idx="36">
                  <c:v>98.902402789999996</c:v>
                </c:pt>
                <c:pt idx="37">
                  <c:v>98.824970710000002</c:v>
                </c:pt>
                <c:pt idx="38">
                  <c:v>98.749369999999999</c:v>
                </c:pt>
                <c:pt idx="39">
                  <c:v>98.689406219999995</c:v>
                </c:pt>
                <c:pt idx="40">
                  <c:v>98.637073939999993</c:v>
                </c:pt>
                <c:pt idx="41">
                  <c:v>98.590367990000004</c:v>
                </c:pt>
                <c:pt idx="42">
                  <c:v>98.541281819999995</c:v>
                </c:pt>
                <c:pt idx="43">
                  <c:v>98.448504630000002</c:v>
                </c:pt>
                <c:pt idx="44">
                  <c:v>98.392592059999998</c:v>
                </c:pt>
                <c:pt idx="45">
                  <c:v>98.309655649999996</c:v>
                </c:pt>
                <c:pt idx="46">
                  <c:v>98.259519069999996</c:v>
                </c:pt>
                <c:pt idx="47">
                  <c:v>98.187780430000004</c:v>
                </c:pt>
                <c:pt idx="48">
                  <c:v>98.14741927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7-BDAA-4A7E-A7F6-BDF5E7C4E78B}"/>
            </c:ext>
          </c:extLst>
        </c:ser>
        <c:ser>
          <c:idx val="8"/>
          <c:order val="8"/>
          <c:tx>
            <c:v>Vin=5.0V, 85C</c:v>
          </c:tx>
          <c:spPr>
            <a:ln w="19050" cap="rnd">
              <a:solidFill>
                <a:srgbClr val="00B050"/>
              </a:solidFill>
              <a:prstDash val="lgDashDotDot"/>
              <a:round/>
            </a:ln>
            <a:effectLst/>
          </c:spPr>
          <c:marker>
            <c:symbol val="circle"/>
            <c:size val="5"/>
            <c:spPr>
              <a:solidFill>
                <a:srgbClr val="00B050"/>
              </a:solidFill>
              <a:ln w="9525">
                <a:solidFill>
                  <a:srgbClr val="00B050"/>
                </a:solidFill>
              </a:ln>
              <a:effectLst/>
            </c:spPr>
          </c:marker>
          <c:xVal>
            <c:numRef>
              <c:f>Sheet6!$A$4:$A$52</c:f>
              <c:numCache>
                <c:formatCode>General</c:formatCode>
                <c:ptCount val="49"/>
                <c:pt idx="0">
                  <c:v>1E-4</c:v>
                </c:pt>
                <c:pt idx="1">
                  <c:v>1.43845E-4</c:v>
                </c:pt>
                <c:pt idx="2">
                  <c:v>2.069138E-4</c:v>
                </c:pt>
                <c:pt idx="3">
                  <c:v>2.9763510000000001E-4</c:v>
                </c:pt>
                <c:pt idx="4">
                  <c:v>4.2813319999999999E-4</c:v>
                </c:pt>
                <c:pt idx="5">
                  <c:v>6.1584819999999996E-4</c:v>
                </c:pt>
                <c:pt idx="6">
                  <c:v>8.8586679999999997E-4</c:v>
                </c:pt>
                <c:pt idx="7">
                  <c:v>1.2742750000000001E-3</c:v>
                </c:pt>
                <c:pt idx="8">
                  <c:v>1.8329806999999999E-3</c:v>
                </c:pt>
                <c:pt idx="9">
                  <c:v>2.6366508999999998E-3</c:v>
                </c:pt>
                <c:pt idx="10">
                  <c:v>3.7926902000000001E-3</c:v>
                </c:pt>
                <c:pt idx="11">
                  <c:v>5.4555947999999996E-3</c:v>
                </c:pt>
                <c:pt idx="12">
                  <c:v>7.8475996999999992E-3</c:v>
                </c:pt>
                <c:pt idx="13">
                  <c:v>1.12883789E-2</c:v>
                </c:pt>
                <c:pt idx="14">
                  <c:v>1.6237767399999999E-2</c:v>
                </c:pt>
                <c:pt idx="15">
                  <c:v>2.33572147E-2</c:v>
                </c:pt>
                <c:pt idx="16">
                  <c:v>3.3598182900000002E-2</c:v>
                </c:pt>
                <c:pt idx="17">
                  <c:v>4.8329302400000003E-2</c:v>
                </c:pt>
                <c:pt idx="18">
                  <c:v>6.9519279599999997E-2</c:v>
                </c:pt>
                <c:pt idx="19">
                  <c:v>0.1</c:v>
                </c:pt>
                <c:pt idx="20">
                  <c:v>0.2</c:v>
                </c:pt>
                <c:pt idx="21">
                  <c:v>0.3</c:v>
                </c:pt>
                <c:pt idx="22">
                  <c:v>0.4</c:v>
                </c:pt>
                <c:pt idx="23">
                  <c:v>0.5</c:v>
                </c:pt>
                <c:pt idx="24">
                  <c:v>0.6</c:v>
                </c:pt>
                <c:pt idx="25">
                  <c:v>0.7</c:v>
                </c:pt>
                <c:pt idx="26">
                  <c:v>0.8</c:v>
                </c:pt>
                <c:pt idx="27">
                  <c:v>0.9</c:v>
                </c:pt>
                <c:pt idx="28">
                  <c:v>1</c:v>
                </c:pt>
                <c:pt idx="29">
                  <c:v>1.1000000000000001</c:v>
                </c:pt>
                <c:pt idx="30">
                  <c:v>1.2</c:v>
                </c:pt>
                <c:pt idx="31">
                  <c:v>1.3</c:v>
                </c:pt>
                <c:pt idx="32">
                  <c:v>1.4</c:v>
                </c:pt>
                <c:pt idx="33">
                  <c:v>1.5</c:v>
                </c:pt>
                <c:pt idx="34">
                  <c:v>1.6</c:v>
                </c:pt>
                <c:pt idx="35">
                  <c:v>1.7</c:v>
                </c:pt>
                <c:pt idx="36">
                  <c:v>1.8</c:v>
                </c:pt>
                <c:pt idx="37">
                  <c:v>1.9</c:v>
                </c:pt>
                <c:pt idx="38">
                  <c:v>2</c:v>
                </c:pt>
                <c:pt idx="39">
                  <c:v>2.1</c:v>
                </c:pt>
                <c:pt idx="40">
                  <c:v>2.2000000000000002</c:v>
                </c:pt>
                <c:pt idx="41">
                  <c:v>2.2999999999999998</c:v>
                </c:pt>
                <c:pt idx="42">
                  <c:v>2.4</c:v>
                </c:pt>
                <c:pt idx="43">
                  <c:v>2.5</c:v>
                </c:pt>
                <c:pt idx="44">
                  <c:v>2.6</c:v>
                </c:pt>
                <c:pt idx="45">
                  <c:v>2.7</c:v>
                </c:pt>
                <c:pt idx="46">
                  <c:v>2.8</c:v>
                </c:pt>
                <c:pt idx="47">
                  <c:v>2.9</c:v>
                </c:pt>
                <c:pt idx="48">
                  <c:v>3</c:v>
                </c:pt>
              </c:numCache>
            </c:numRef>
          </c:xVal>
          <c:yVal>
            <c:numRef>
              <c:f>Sheet6!$J$4:$J$52</c:f>
              <c:numCache>
                <c:formatCode>General</c:formatCode>
                <c:ptCount val="49"/>
                <c:pt idx="0">
                  <c:v>68.714820230000001</c:v>
                </c:pt>
                <c:pt idx="1">
                  <c:v>76.088198969999993</c:v>
                </c:pt>
                <c:pt idx="2">
                  <c:v>82.113434870000006</c:v>
                </c:pt>
                <c:pt idx="3">
                  <c:v>86.953576119999994</c:v>
                </c:pt>
                <c:pt idx="4">
                  <c:v>90.383702580000005</c:v>
                </c:pt>
                <c:pt idx="5">
                  <c:v>93.101387560000006</c:v>
                </c:pt>
                <c:pt idx="6">
                  <c:v>95.086487259999998</c:v>
                </c:pt>
                <c:pt idx="7">
                  <c:v>97.715551349999998</c:v>
                </c:pt>
                <c:pt idx="8">
                  <c:v>98.300422999999995</c:v>
                </c:pt>
                <c:pt idx="9">
                  <c:v>98.767902370000002</c:v>
                </c:pt>
                <c:pt idx="10">
                  <c:v>99.193609699999996</c:v>
                </c:pt>
                <c:pt idx="11">
                  <c:v>99.400892249999998</c:v>
                </c:pt>
                <c:pt idx="12">
                  <c:v>99.616544959999999</c:v>
                </c:pt>
                <c:pt idx="13">
                  <c:v>99.684468429999995</c:v>
                </c:pt>
                <c:pt idx="14">
                  <c:v>99.809828449999998</c:v>
                </c:pt>
                <c:pt idx="15">
                  <c:v>99.853093869999995</c:v>
                </c:pt>
                <c:pt idx="16">
                  <c:v>99.89070864</c:v>
                </c:pt>
                <c:pt idx="17">
                  <c:v>99.907999759999996</c:v>
                </c:pt>
                <c:pt idx="18">
                  <c:v>99.918878989999996</c:v>
                </c:pt>
                <c:pt idx="19">
                  <c:v>99.899129110000004</c:v>
                </c:pt>
                <c:pt idx="20">
                  <c:v>99.921135800000002</c:v>
                </c:pt>
                <c:pt idx="21">
                  <c:v>99.882566330000003</c:v>
                </c:pt>
                <c:pt idx="22">
                  <c:v>99.836271870000004</c:v>
                </c:pt>
                <c:pt idx="23">
                  <c:v>99.781159959999997</c:v>
                </c:pt>
                <c:pt idx="24">
                  <c:v>99.725102989999996</c:v>
                </c:pt>
                <c:pt idx="25">
                  <c:v>99.667017979999997</c:v>
                </c:pt>
                <c:pt idx="26">
                  <c:v>99.607106540000004</c:v>
                </c:pt>
                <c:pt idx="27">
                  <c:v>99.54753762</c:v>
                </c:pt>
                <c:pt idx="28">
                  <c:v>99.660902010000001</c:v>
                </c:pt>
                <c:pt idx="29">
                  <c:v>99.380218819999996</c:v>
                </c:pt>
                <c:pt idx="30">
                  <c:v>99.310994480000005</c:v>
                </c:pt>
                <c:pt idx="31">
                  <c:v>99.242282610000004</c:v>
                </c:pt>
                <c:pt idx="32">
                  <c:v>99.18304311</c:v>
                </c:pt>
                <c:pt idx="33">
                  <c:v>99.135094870000003</c:v>
                </c:pt>
                <c:pt idx="34">
                  <c:v>99.08890787</c:v>
                </c:pt>
                <c:pt idx="35">
                  <c:v>99.037094089999997</c:v>
                </c:pt>
                <c:pt idx="36">
                  <c:v>98.969957370000003</c:v>
                </c:pt>
                <c:pt idx="37">
                  <c:v>98.907359779999993</c:v>
                </c:pt>
                <c:pt idx="38">
                  <c:v>98.839122829999994</c:v>
                </c:pt>
                <c:pt idx="39">
                  <c:v>98.78355913</c:v>
                </c:pt>
                <c:pt idx="40">
                  <c:v>98.733970249999999</c:v>
                </c:pt>
                <c:pt idx="41">
                  <c:v>98.284702129999999</c:v>
                </c:pt>
                <c:pt idx="42">
                  <c:v>98.255002590000004</c:v>
                </c:pt>
                <c:pt idx="43">
                  <c:v>98.181248749999995</c:v>
                </c:pt>
                <c:pt idx="44">
                  <c:v>98.069219110000006</c:v>
                </c:pt>
                <c:pt idx="45">
                  <c:v>98.004047790000001</c:v>
                </c:pt>
                <c:pt idx="46">
                  <c:v>97.907718399999993</c:v>
                </c:pt>
                <c:pt idx="47">
                  <c:v>97.822885299999996</c:v>
                </c:pt>
                <c:pt idx="48">
                  <c:v>97.744158499999998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8-BDAA-4A7E-A7F6-BDF5E7C4E78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3270080"/>
        <c:axId val="1711214224"/>
      </c:scatterChart>
      <c:valAx>
        <c:axId val="213270080"/>
        <c:scaling>
          <c:logBase val="10"/>
          <c:orientation val="minMax"/>
          <c:max val="3"/>
          <c:min val="1.0000000000000003E-4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/>
                  <a:t>Iout (A)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11214224"/>
        <c:crosses val="autoZero"/>
        <c:crossBetween val="midCat"/>
      </c:valAx>
      <c:valAx>
        <c:axId val="1711214224"/>
        <c:scaling>
          <c:orientation val="minMax"/>
          <c:max val="100"/>
          <c:min val="6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/>
                  <a:t>Efficiency (%)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3270080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6DB40D-3443-7001-A5B8-14872DC812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BDBD94-541A-C795-45DF-45E5A62305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699E2B-4FE9-0FA4-F7EB-E17678B96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2FECA-B851-44D4-B68D-4857CF6ACDFA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891FA0-145C-67B1-9951-38ED71F1CD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FC46BF-04EA-BCFD-88B0-B2C83EB26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3B29F-17FC-4075-930E-B3EA015DC9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322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8E4B93-E5CD-F889-3DD4-ADDDE2B846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1F8896-B2D0-766F-0ADB-16F54ABC4E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E52A61-7784-F2EC-CA21-D5077D6F4E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2FECA-B851-44D4-B68D-4857CF6ACDFA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442217-1F13-ACC4-CCE0-8A92D332E1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13E83E-91FA-35D1-AA6A-7235E09DE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3B29F-17FC-4075-930E-B3EA015DC9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184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5BA822F-80BC-A6A8-DD44-7C91397F4E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52916D-15AB-8430-1229-788C81512E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7CE493-A940-C55B-F54C-77997F601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2FECA-B851-44D4-B68D-4857CF6ACDFA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9BB65B-29A0-47B1-4A33-63AFDF1235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315576-CA37-7037-D3C2-C2DB7BE123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3B29F-17FC-4075-930E-B3EA015DC9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505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1A8D05-496B-6445-2510-A6BDCFFB58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0C0777-89FD-C4A1-640E-70529C44FC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EBAD10-F6E1-744C-58CB-F849DB33C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2FECA-B851-44D4-B68D-4857CF6ACDFA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D31B70-3B30-4923-9C9B-AAFBAE28E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8BB7B6-F506-C6C3-86A5-ED5DBE8DB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3B29F-17FC-4075-930E-B3EA015DC9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750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C5A05F-46F7-B382-7712-447E0DB00F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2F7613-418F-0982-B2EC-826DE2BD3E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9A29CD-9BF5-2D93-9566-914FE60CB5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2FECA-B851-44D4-B68D-4857CF6ACDFA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845BF1-8129-CCBD-B0DB-C4ABE66E6B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79B565-7C44-1249-4F38-855FFD085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3B29F-17FC-4075-930E-B3EA015DC9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664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522AE3-0B0A-239F-6603-377DC851CE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602E52-C4FF-3014-F354-241E2DD53A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849028-104C-F814-5B4D-10BC1A1CB9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690972-C5BA-F8B5-666D-E506A1ACCF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2FECA-B851-44D4-B68D-4857CF6ACDFA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7949E1-6AA5-9FFD-C64F-65B707D715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52C6B5-2DB5-7039-430F-9B827E48B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3B29F-17FC-4075-930E-B3EA015DC9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897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8BA77F-042C-1186-4AC6-70190FCADF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B010ED-B092-9B1C-DE53-010DC38FE6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F7FAD3-E7D6-7AC8-86F4-A063CBB3AE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D5A76EC-61DA-777B-0CC4-A816DA8AB9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A356288-A2D9-A397-A680-228F758850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2574726-7D65-D2FF-D796-FC488D82F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2FECA-B851-44D4-B68D-4857CF6ACDFA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92E13A-8DF1-39D9-905D-47C3A6C356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C1455F9-2008-8805-F07C-96B62C8C5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3B29F-17FC-4075-930E-B3EA015DC9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139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123C72-FE07-51E4-1269-3FF53FD379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34D12B1-0025-260C-9C7F-DCC9688A1F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2FECA-B851-44D4-B68D-4857CF6ACDFA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825BF9-C55B-D993-C5D1-B9F901F7C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E7DE14-08BB-AB92-C63A-277FCB552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3B29F-17FC-4075-930E-B3EA015DC9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089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4C24A5A-0D9B-3CE6-BC7B-F7BDE199F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2FECA-B851-44D4-B68D-4857CF6ACDFA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94DE793-DF7E-AC22-8A02-0A80F2BC6B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32D654-29D4-1AB8-EEF8-79BE96DDC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3B29F-17FC-4075-930E-B3EA015DC9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618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62533-E1AE-1ED5-21C7-FF5EA2BAB5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A4E05F-F819-9C69-FC19-69C980F3A7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838357-5956-7098-0129-EA0FEFC3E1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89D5BC-23FC-ED3C-8038-8BEC1347E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2FECA-B851-44D4-B68D-4857CF6ACDFA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545E76-06BE-87DD-2D09-4D28E57135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DBE27C-278B-8099-6B1A-7D6536E00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3B29F-17FC-4075-930E-B3EA015DC9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33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E57CFA-20E0-B48B-D261-20915686AC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AF3B063-2E6F-5309-0A58-9E4524C3140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83347B-780B-1DAD-8977-D481112878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0EB84D-0D5D-59EA-5460-EE82AA2C9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2FECA-B851-44D4-B68D-4857CF6ACDFA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F3C5F1-3334-D355-DC57-774F9D496C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B003F6-EF2C-28C4-354B-4ED657115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3B29F-17FC-4075-930E-B3EA015DC9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933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21AA31B-FD07-690A-1F69-EB952B3DDC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E206D0-40AA-5EA1-23C4-3A7B01C1B2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FDF5CC-4979-A692-354E-A93663F90A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0D2FECA-B851-44D4-B68D-4857CF6ACDFA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DEB6B2-C511-FCD1-1455-68DAB7C2DA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8805F3-A65D-1DBF-F53E-E9D0C8FD8C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8E3B29F-17FC-4075-930E-B3EA015DC9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18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5B17E901-EFE8-4F0D-85E0-774445EAD78E}"/>
              </a:ext>
            </a:extLst>
          </p:cNvPr>
          <p:cNvGraphicFramePr>
            <a:graphicFrameLocks/>
          </p:cNvGraphicFramePr>
          <p:nvPr/>
        </p:nvGraphicFramePr>
        <p:xfrm>
          <a:off x="1098852" y="772411"/>
          <a:ext cx="9994296" cy="53131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259775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>Texas Instruments,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Tie, Aurora</dc:creator>
  <cp:lastModifiedBy>Tie, Aurora</cp:lastModifiedBy>
  <cp:revision>1</cp:revision>
  <dcterms:created xsi:type="dcterms:W3CDTF">2026-02-10T02:13:04Z</dcterms:created>
  <dcterms:modified xsi:type="dcterms:W3CDTF">2026-02-10T02:13:18Z</dcterms:modified>
</cp:coreProperties>
</file>