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8024" r:id="rId2"/>
    <p:sldId id="8026" r:id="rId3"/>
    <p:sldId id="8025" r:id="rId4"/>
    <p:sldId id="8027" r:id="rId5"/>
    <p:sldId id="8023" r:id="rId6"/>
    <p:sldId id="8029" r:id="rId7"/>
    <p:sldId id="8028" r:id="rId8"/>
    <p:sldId id="8030" r:id="rId9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o, Jasper" initials="YJ" lastIdx="1" clrIdx="0">
    <p:extLst>
      <p:ext uri="{19B8F6BF-5375-455C-9EA6-DF929625EA0E}">
        <p15:presenceInfo xmlns:p15="http://schemas.microsoft.com/office/powerpoint/2012/main" userId="S-1-5-21-1315882459-817801392-1359842108-1402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115566"/>
    <a:srgbClr val="B9DFFF"/>
    <a:srgbClr val="C4C4C4"/>
    <a:srgbClr val="00FF00"/>
    <a:srgbClr val="FFC000"/>
    <a:srgbClr val="00B050"/>
    <a:srgbClr val="DE0000"/>
    <a:srgbClr val="F2F2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883" autoAdjust="0"/>
  </p:normalViewPr>
  <p:slideViewPr>
    <p:cSldViewPr>
      <p:cViewPr varScale="1">
        <p:scale>
          <a:sx n="83" d="100"/>
          <a:sy n="83" d="100"/>
        </p:scale>
        <p:origin x="95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B962-B897-4B83-AC1C-D8E9D0C9EAD0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6CCF-470C-43D7-BDC9-37DE9265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8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781C-FA7E-45FC-A156-6820D871F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5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CA168-7525-458F-97FB-F9BD20492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78B7-348B-431B-84C7-A4A1F91B6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8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6458-4CDA-4525-B899-00D0F337F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797C-D4FA-40BA-AA02-6A0419BF0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5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27B-5FB5-48C0-8A41-E3644B9F6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3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6" y="786352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57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 training slides BG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3525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4706938"/>
            <a:ext cx="8826500" cy="388937"/>
            <a:chOff x="0" y="6321425"/>
            <a:chExt cx="10591800" cy="46634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1"/>
          <p:cNvSpPr txBox="1">
            <a:spLocks noChangeArrowheads="1"/>
          </p:cNvSpPr>
          <p:nvPr userDrawn="1"/>
        </p:nvSpPr>
        <p:spPr bwMode="auto">
          <a:xfrm>
            <a:off x="333375" y="4511675"/>
            <a:ext cx="2111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79" tIns="38088" rIns="76179" bIns="380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rgbClr val="000000"/>
                </a:solidFill>
                <a:cs typeface="Arial" charset="0"/>
              </a:rPr>
              <a:t>TI Confidential – Maximum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8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7EFC-4F99-4C3D-8F88-C7D6611C8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6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 training slides 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-9525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4706938"/>
            <a:ext cx="8826500" cy="388937"/>
            <a:chOff x="0" y="6321425"/>
            <a:chExt cx="10591800" cy="46634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1"/>
          <p:cNvSpPr txBox="1">
            <a:spLocks noChangeArrowheads="1"/>
          </p:cNvSpPr>
          <p:nvPr userDrawn="1"/>
        </p:nvSpPr>
        <p:spPr bwMode="auto">
          <a:xfrm>
            <a:off x="333375" y="4511675"/>
            <a:ext cx="2111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79" tIns="38088" rIns="76179" bIns="380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rgbClr val="000000"/>
                </a:solidFill>
                <a:cs typeface="Arial" charset="0"/>
              </a:rPr>
              <a:t>TI Confidential – Maximum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8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2B5D-7E4A-4B75-BD6F-B3ECB6923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4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 training slides B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3525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4706938"/>
            <a:ext cx="8826500" cy="388937"/>
            <a:chOff x="0" y="6321425"/>
            <a:chExt cx="10591800" cy="46634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1"/>
          <p:cNvSpPr txBox="1">
            <a:spLocks noChangeArrowheads="1"/>
          </p:cNvSpPr>
          <p:nvPr userDrawn="1"/>
        </p:nvSpPr>
        <p:spPr bwMode="auto">
          <a:xfrm>
            <a:off x="333375" y="4511675"/>
            <a:ext cx="2111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79" tIns="38088" rIns="76179" bIns="380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rgbClr val="000000"/>
                </a:solidFill>
                <a:cs typeface="Arial" charset="0"/>
              </a:rPr>
              <a:t>TI Confidential – Maximum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8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EFB5-57F5-4ECE-8544-99C5F6638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7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0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213A-9DA9-4C57-9ACD-488CDF188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0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07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0F8F-0482-4B2B-AD90-FCAF46782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DA46-AB6B-4D35-ADFC-4BAA22AB2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E3FA-0F5E-425A-8EB2-442111836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C20C-2B15-4B75-B714-E933DFF72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4743450"/>
            <a:ext cx="87407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95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793750"/>
            <a:ext cx="84677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0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FAE15-19CA-4C56-9A08-A6D1B8A49E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Box 31"/>
          <p:cNvSpPr txBox="1">
            <a:spLocks noChangeArrowheads="1"/>
          </p:cNvSpPr>
          <p:nvPr/>
        </p:nvSpPr>
        <p:spPr bwMode="auto">
          <a:xfrm>
            <a:off x="333375" y="4511675"/>
            <a:ext cx="2111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79" tIns="38088" rIns="76179" bIns="380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rgbClr val="000000"/>
                </a:solidFill>
                <a:cs typeface="Arial" charset="0"/>
              </a:rPr>
              <a:t>TI Confidential – Maximum Restrictions</a:t>
            </a:r>
          </a:p>
        </p:txBody>
      </p:sp>
      <p:grpSp>
        <p:nvGrpSpPr>
          <p:cNvPr id="11272" name="Group 15"/>
          <p:cNvGrpSpPr>
            <a:grpSpLocks/>
          </p:cNvGrpSpPr>
          <p:nvPr/>
        </p:nvGrpSpPr>
        <p:grpSpPr bwMode="auto">
          <a:xfrm>
            <a:off x="0" y="4706938"/>
            <a:ext cx="8826500" cy="388937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274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77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ts val="663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936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1200" indent="-136525" algn="l" rtl="0" eaLnBrk="0" fontAlgn="base" hangingPunct="0">
        <a:spcBef>
          <a:spcPct val="15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0125" indent="-193675" algn="l" rtl="0" eaLnBrk="0" fontAlgn="base" hangingPunct="0">
        <a:spcBef>
          <a:spcPct val="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239838" indent="-142875" algn="l" rtl="0" eaLnBrk="0" fontAlgn="base" hangingPunct="0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SCH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D0E2A-22DC-47CA-9260-877FBDA7D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225"/>
            <a:ext cx="9144000" cy="34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R511=10k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3074" name="Picture 2" descr="6ac39af$6$197b0c374e0$Coremail$yjf_dracula$163">
            <a:extLst>
              <a:ext uri="{FF2B5EF4-FFF2-40B4-BE49-F238E27FC236}">
                <a16:creationId xmlns:a16="http://schemas.microsoft.com/office/drawing/2014/main" id="{FEF13A60-9B62-4091-85B3-6542F81F5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3B6F2-B6C5-48AE-9690-E4E98303DDCB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1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R511=16k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d181cd9$5$197b0c374e0$Coremail$yjf_dracula$163">
            <a:extLst>
              <a:ext uri="{FF2B5EF4-FFF2-40B4-BE49-F238E27FC236}">
                <a16:creationId xmlns:a16="http://schemas.microsoft.com/office/drawing/2014/main" id="{6AC14B53-9929-48EC-96D8-CCC09A46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3AB4B3-0A0E-4689-A6DB-CF15DDA593E2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R511=20k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7c0f3c84$7$197b0c374e0$Coremail$yjf_dracula$163">
            <a:extLst>
              <a:ext uri="{FF2B5EF4-FFF2-40B4-BE49-F238E27FC236}">
                <a16:creationId xmlns:a16="http://schemas.microsoft.com/office/drawing/2014/main" id="{A834319E-43BF-47FC-B210-3C8099EC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7D4D3C-8AE0-4D1E-A12C-351B76144D30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5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R511=24k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3" name="Picture 3" descr="1faa2d77$2$197b0c374e0$Coremail$yjf_dracula$163">
            <a:extLst>
              <a:ext uri="{FF2B5EF4-FFF2-40B4-BE49-F238E27FC236}">
                <a16:creationId xmlns:a16="http://schemas.microsoft.com/office/drawing/2014/main" id="{C6B96E9E-A13C-4815-B772-E66B3AED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7812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B3F50F-F221-4122-B589-2D649EB4322A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0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R511=33k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5122" name="Picture 2" descr="5299148f$3$197b0c374e0$Coremail$yjf_dracula$163">
            <a:extLst>
              <a:ext uri="{FF2B5EF4-FFF2-40B4-BE49-F238E27FC236}">
                <a16:creationId xmlns:a16="http://schemas.microsoft.com/office/drawing/2014/main" id="{5960FC1F-E9B4-4DF2-A935-42884C5D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7B4AB8-F203-4FD0-AAA7-B37A8FC7A64F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R511=51k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5b07082a$1$197b0c374e0$Coremail$yjf_dracula$163">
            <a:extLst>
              <a:ext uri="{FF2B5EF4-FFF2-40B4-BE49-F238E27FC236}">
                <a16:creationId xmlns:a16="http://schemas.microsoft.com/office/drawing/2014/main" id="{19065C0E-F113-4342-8847-25599845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5402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AEDCFC-A79B-4994-A65E-C34BD5478508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58163-C2D3-46E8-9021-16CCE0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168-7525-458F-97FB-F9BD204925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0F6A1-C8E8-46BB-9E8C-00288A030263}"/>
              </a:ext>
            </a:extLst>
          </p:cNvPr>
          <p:cNvSpPr txBox="1">
            <a:spLocks/>
          </p:cNvSpPr>
          <p:nvPr/>
        </p:nvSpPr>
        <p:spPr>
          <a:xfrm>
            <a:off x="6927" y="8660"/>
            <a:ext cx="8458200" cy="61079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UCC28C43 Bode with R511=68k</a:t>
            </a:r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6147" name="Picture 3" descr="359f3e32$4$197b0c374e0$Coremail$yjf_dracula$163">
            <a:extLst>
              <a:ext uri="{FF2B5EF4-FFF2-40B4-BE49-F238E27FC236}">
                <a16:creationId xmlns:a16="http://schemas.microsoft.com/office/drawing/2014/main" id="{447BB8AF-0264-44EC-9130-C36BCBAF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6825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5C18B0-DED7-4A46-97FE-425D275606DF}"/>
              </a:ext>
            </a:extLst>
          </p:cNvPr>
          <p:cNvSpPr/>
          <p:nvPr/>
        </p:nvSpPr>
        <p:spPr>
          <a:xfrm>
            <a:off x="79248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/>
              <a:t>No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26076"/>
      </p:ext>
    </p:extLst>
  </p:cSld>
  <p:clrMapOvr>
    <a:masterClrMapping/>
  </p:clrMapOvr>
</p:sld>
</file>

<file path=ppt/theme/theme1.xml><?xml version="1.0" encoding="utf-8"?>
<a:theme xmlns:a="http://schemas.openxmlformats.org/drawingml/2006/main" name="1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259127</TotalTime>
  <Words>52</Words>
  <Application>Microsoft Office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13_FinalPowerpoint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Yao, Jasper</cp:lastModifiedBy>
  <cp:revision>2721</cp:revision>
  <cp:lastPrinted>2021-09-13T01:23:56Z</cp:lastPrinted>
  <dcterms:created xsi:type="dcterms:W3CDTF">2019-10-09T09:26:06Z</dcterms:created>
  <dcterms:modified xsi:type="dcterms:W3CDTF">2025-06-27T09:47:04Z</dcterms:modified>
</cp:coreProperties>
</file>