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5FC1-D77E-3CA7-5B4C-2E0F9B0C7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76B14-98C9-7F29-43C3-C35C7972B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28AFB-DD41-DD34-2AFE-C704DBB0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DA90A-7EA1-2887-313A-205120B4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C30D-79EC-7331-D2C3-ABACEB3B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C5DB-5BAA-EF8C-3B04-E066AE3D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B802B-8B6F-2150-FAFD-15BB74B76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CA79-2B57-5B6B-0885-8EFC33BD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AA49B-65CD-BF9A-37EE-D057DBCB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7B56-88B4-1CE9-FD53-B8A5E9E2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6B679-06CB-50CE-1D47-83B688619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37A51-140D-DD17-6028-1BE0BEB7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5C22-F569-01E4-CE96-8A291C00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F9E80-3211-054E-9657-86E597AA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BB71B-1BA3-4080-8C3E-817D8A4E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5D35-3568-7E1D-20F3-6319F25C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C08C-6932-2319-7C22-9F792F36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2DF0-7BE5-06CB-4059-95D1FC7C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07C4-EEF2-A8D2-6DA9-8F719703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41ACB-167D-7A5B-4BBF-EC80DC50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2E54-8940-2936-7AFD-8C66D1D0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F983D-58A3-F5EE-3A73-D9C0D54E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5E40-F262-52B7-1885-53C95038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5319C-4C5E-78EC-82D5-212042C0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6D45-5BD9-DC3E-B366-7F455B12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1BF4-89BB-BCB1-996B-B62AE54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B2DC-0760-C3A1-B847-6A2BFDA04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22789-6EE4-2961-C416-E2DE014E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2AB78-4748-996C-8E4F-587831F2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E3AF9-6F91-53A0-8CA4-3311A687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57CFC-0190-2500-1A68-278F004D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4ED1-873B-DFB4-D503-6B4684EE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6466-101D-F69C-BC7A-97A19758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1900D-66F4-9BC6-E080-D677D2E3D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E99CE-8682-2E0C-647C-F4BBD271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E4C87-AB28-F44C-F8B2-A475E91DA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B669B-81E1-8A67-27B4-36A01371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8982E-0F6E-970D-FF9C-96F02BD4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F867F-AC4E-DB5B-8245-DEF671F3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70B9-A035-5D94-B20B-039FD205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56BCC-D4BA-E5CD-1F02-74B26A3C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7A60-6D09-9130-4436-32991D4E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FAA06-F9A6-3290-208C-3621D1A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1D59A-7625-1087-F8DE-0E1A4C8C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97D5B-6483-642A-3E98-3D595DBE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5AF61-172A-7387-A959-EE44D3FE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AB29-688E-B159-61B9-DE2C192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E37A0-F489-8F1C-D596-AA8EF16B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C9645-DF00-B221-D90A-E30E8B65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B77F-370D-F222-4ABB-1C1AF9F6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7E7D4-E3D2-40EC-6CA3-146F9220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414C0-63BD-81B1-FB48-95BFBC4B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E306-8C16-F24C-2275-F5D1E8A1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8F8E1-F8BB-E34F-0F11-37A79F832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95FDE-ACAF-BBB0-D76A-78662F693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02B01-7DD8-4514-F479-E5F4803B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0919E-875F-D35A-6EC6-0FEA62EF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A69AF-465A-CA0D-B5BC-E8C28F11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034B4-5F57-A1CD-E3DB-3B75D859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A9FC1-2D16-B2A7-4E91-663E134B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95B79-058B-0A9D-5EAC-98815A226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4F4CA-1C6A-4D41-9B41-D34A0587B24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B2FA-E585-AA4B-ED37-943BEC122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8268-5CE0-2298-9DBC-F2D668054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3DB5AA-2F01-4778-840F-A6801DC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D8805-1D29-7C8B-A469-FEBFA0A4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1" y="865761"/>
            <a:ext cx="4838547" cy="5531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74B07A-B429-17B0-F83E-9C17874E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50" y="3038735"/>
            <a:ext cx="5432404" cy="2969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61651-4914-44F6-6AB5-9D9117A267B0}"/>
              </a:ext>
            </a:extLst>
          </p:cNvPr>
          <p:cNvSpPr txBox="1"/>
          <p:nvPr/>
        </p:nvSpPr>
        <p:spPr>
          <a:xfrm>
            <a:off x="2840477" y="301557"/>
            <a:ext cx="611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real REF Design that matches phase plot?</a:t>
            </a:r>
          </a:p>
        </p:txBody>
      </p:sp>
    </p:spTree>
    <p:extLst>
      <p:ext uri="{BB962C8B-B14F-4D97-AF65-F5344CB8AC3E}">
        <p14:creationId xmlns:p14="http://schemas.microsoft.com/office/powerpoint/2010/main" val="386078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Gangopadhya</dc:creator>
  <cp:lastModifiedBy>Robin Gangopadhya</cp:lastModifiedBy>
  <cp:revision>1</cp:revision>
  <dcterms:created xsi:type="dcterms:W3CDTF">2025-03-13T00:37:26Z</dcterms:created>
  <dcterms:modified xsi:type="dcterms:W3CDTF">2025-03-13T00:39:22Z</dcterms:modified>
</cp:coreProperties>
</file>