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3965C-F13C-4E9B-B620-0708D48D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1CBA10-6B29-41C4-9729-324BC4A8A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9EE01-EE95-4C8A-8762-C362E63B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D7AE1F-8091-4F20-9EE8-185E3751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A6AE07-4184-4D91-BBE4-D7AA8B60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79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E9BE4D-6072-4451-B90D-AD5C4878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183389-C131-400E-9E1F-80CEE64CA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6B88F1-D213-4CE5-AAAE-1E312AE0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8645C-10F0-44B1-B610-EF8DB7DE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C8A0F6-8182-423D-8D88-35FEB0D8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35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4BF4C4-CD34-4200-AE05-411D27D52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0F56C6-EC50-4813-B9D0-194DE3939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6D2651-4808-41BD-8945-EC4E41BC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C7C105-763A-46DD-8448-6A5E4B5A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CAD7BF-E837-4DF5-8716-DE35CB91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1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36AA4-E5B5-4353-B8AC-76306BC2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67A9CF-8BE4-401C-84E4-B21F0455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4CAE42-11E1-4E56-8457-47D9623A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94361F-B88B-4424-BD8D-992C009A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5EB9DE-30B7-439A-B591-B0748794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87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E6C56F-B35E-4833-8628-6D01BBED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908796-4AB6-4F76-949C-AEEC08018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819E1-AA67-4112-ABDB-809BB301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C856-B98D-434A-A3FA-1BC70334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1DB5DC-0A18-43C1-8802-BBB3E8B7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9B036-4E45-4866-BCA1-CB58D64B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C6935E-5C3B-417E-AEDD-4DD5AB27B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89738F-1C67-440B-B288-1CA2CAA2F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2E845E-9B97-4D80-B4CC-14477FEB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EC0AA8-E2FC-408F-B641-9DA19BB5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A00ADD-5C14-4FAF-BB5F-DDF603BE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5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B014E2-F393-4105-B509-D77DCD34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40A067-AFFB-422B-852C-052B24C6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0F4CAD-CF1C-4AE6-BF27-546214286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505109A-0C0E-47E2-87F6-EA939B0FC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5EAC76-4A0A-45A3-9D02-A49207B43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D895EBC-200A-4509-9B5F-A7DDAF3C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A8EE31-B7EF-47D6-96E5-0F5E2EE0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956CD5-A9FB-4760-931B-450A58C4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010738-A540-4D90-B82F-90DB9B8A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B0CA20-D12F-4AA1-B800-5294AD65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14CAB2-59FB-497E-B55E-854EFC65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C082DC-0B94-4925-90B5-68A69359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9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8142E6-1A11-4765-8F78-8C33CE37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074F035-7AA3-4474-ACC7-44F1D624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8AB0A2-8ED9-4D92-B756-AB0AD5D3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88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0E867-1430-408D-9A79-C81BDBD45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8FFF7-4F12-469C-8667-AB1B3B78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F3ECE6-42B2-469A-9B69-ABF2A51D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C6B8BA-7DC7-45F7-9A53-67F33D2D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FF5B92-A161-4808-A6E5-A66B35E2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69871A-79BD-4833-9E88-F677C6E9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81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20F97-F4F4-4F51-9433-003E9E20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4886B2-F17C-45D8-B021-9C23DC985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DEB762-2057-43D3-AB87-FB43D6D45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D50738-6700-4F63-8521-28B06A72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6AFC7E-0CA9-48C2-A3CE-95DE6008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EB5384-D24F-4724-A96E-AD8051B4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8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B82680-E0AA-4948-8C03-5FD13FB1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329F3-3A47-4689-ACD0-C3908F311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5B4CA7-ED2E-467D-BDE0-73488C4A3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E094-2607-4855-95DF-B2C0657A20B7}" type="datetimeFigureOut">
              <a:rPr kumimoji="1" lang="ja-JP" altLang="en-US" smtClean="0"/>
              <a:t>2019/4/16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AC43E-2DED-4F49-947E-C9D9D1083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D8E1CE-D188-48AB-871B-27643E1DD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5202-7543-477B-A033-E2D92A9D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98AC432-D582-436A-A94D-8417B790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36BDB4-E485-4925-AD37-6011176F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90AF648-B09C-46D7-AC14-3A04E70E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E28F1B6F-B8CD-4B40-B743-31216C87FC14}"/>
              </a:ext>
            </a:extLst>
          </p:cNvPr>
          <p:cNvSpPr/>
          <p:nvPr/>
        </p:nvSpPr>
        <p:spPr>
          <a:xfrm>
            <a:off x="4900863" y="5334001"/>
            <a:ext cx="2590800" cy="537410"/>
          </a:xfrm>
          <a:prstGeom prst="wedgeRectCallout">
            <a:avLst>
              <a:gd name="adj1" fmla="val -75013"/>
              <a:gd name="adj2" fmla="val -84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choose </a:t>
            </a:r>
            <a:r>
              <a:rPr kumimoji="1" lang="en-US" altLang="ja-JP" dirty="0" err="1"/>
              <a:t>LM3445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96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C3D18B-4277-42B6-A603-249BD9EA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952F9C7D-3E67-4E6B-A0CA-23B617B35062}"/>
              </a:ext>
            </a:extLst>
          </p:cNvPr>
          <p:cNvSpPr/>
          <p:nvPr/>
        </p:nvSpPr>
        <p:spPr>
          <a:xfrm>
            <a:off x="6681536" y="4178969"/>
            <a:ext cx="2590800" cy="537410"/>
          </a:xfrm>
          <a:prstGeom prst="wedgeRectCallout">
            <a:avLst>
              <a:gd name="adj1" fmla="val -75013"/>
              <a:gd name="adj2" fmla="val -84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Error Message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BDB313B-6819-4A03-8295-39A70E7517A3}"/>
              </a:ext>
            </a:extLst>
          </p:cNvPr>
          <p:cNvSpPr/>
          <p:nvPr/>
        </p:nvSpPr>
        <p:spPr>
          <a:xfrm>
            <a:off x="4924926" y="5317958"/>
            <a:ext cx="2590800" cy="537410"/>
          </a:xfrm>
          <a:prstGeom prst="wedgeRectCallout">
            <a:avLst>
              <a:gd name="adj1" fmla="val -75013"/>
              <a:gd name="adj2" fmla="val -84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LM3445</a:t>
            </a:r>
            <a:r>
              <a:rPr kumimoji="1" lang="en-US" altLang="ja-JP" dirty="0"/>
              <a:t> is listed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0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B873315-9303-4B39-962E-99B2DFA2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04E1C26-AA9A-499F-881C-F8C061EAA8A7}"/>
              </a:ext>
            </a:extLst>
          </p:cNvPr>
          <p:cNvSpPr/>
          <p:nvPr/>
        </p:nvSpPr>
        <p:spPr>
          <a:xfrm>
            <a:off x="3713747" y="2687053"/>
            <a:ext cx="2590800" cy="537410"/>
          </a:xfrm>
          <a:prstGeom prst="wedgeRectCallout">
            <a:avLst>
              <a:gd name="adj1" fmla="val -75013"/>
              <a:gd name="adj2" fmla="val -84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LM3445</a:t>
            </a:r>
            <a:r>
              <a:rPr kumimoji="1" lang="en-US" altLang="ja-JP" dirty="0"/>
              <a:t> is listed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7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ワイド画面</PresentationFormat>
  <Paragraphs>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Shinichi Inoue</dc:creator>
  <cp:lastModifiedBy>Shinichi Inoue</cp:lastModifiedBy>
  <cp:revision>2</cp:revision>
  <dcterms:created xsi:type="dcterms:W3CDTF">2019-04-16T01:26:57Z</dcterms:created>
  <dcterms:modified xsi:type="dcterms:W3CDTF">2019-04-16T01:33:29Z</dcterms:modified>
</cp:coreProperties>
</file>