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6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9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8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1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4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1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5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2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3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6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2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8933D-DED9-44DF-84EA-FECAC329EBD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37E0E-C2A2-4EF4-B35F-1397B0DAF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6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77334"/>
            <a:ext cx="861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customer has used TLE2142-Q1 as like below circuits and then they find that the output surge happens when the following conditions.</a:t>
            </a:r>
          </a:p>
          <a:p>
            <a:r>
              <a:rPr lang="en-US" dirty="0" smtClean="0"/>
              <a:t>The 5V is supplied firstly and 0.5V reference is supplied next. And finally </a:t>
            </a:r>
            <a:r>
              <a:rPr lang="en-US" dirty="0" err="1" smtClean="0"/>
              <a:t>Vcc</a:t>
            </a:r>
            <a:r>
              <a:rPr lang="en-US" dirty="0" smtClean="0"/>
              <a:t> is supplied.</a:t>
            </a:r>
          </a:p>
          <a:p>
            <a:r>
              <a:rPr lang="en-US" dirty="0" smtClean="0"/>
              <a:t>When </a:t>
            </a:r>
            <a:r>
              <a:rPr lang="en-US" dirty="0" err="1" smtClean="0"/>
              <a:t>Vcc</a:t>
            </a:r>
            <a:r>
              <a:rPr lang="en-US" dirty="0" smtClean="0"/>
              <a:t> is supplied, the output surge happens as like below waveform.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Vcc</a:t>
            </a:r>
            <a:r>
              <a:rPr lang="en-US" dirty="0" smtClean="0"/>
              <a:t> is supplied firstly, there is no surge voltage. </a:t>
            </a:r>
          </a:p>
          <a:p>
            <a:r>
              <a:rPr lang="en-US" dirty="0" smtClean="0"/>
              <a:t>So customer wants to know the reason why the surge voltage happens when </a:t>
            </a:r>
            <a:r>
              <a:rPr lang="en-US" dirty="0" err="1" smtClean="0"/>
              <a:t>Vcc</a:t>
            </a:r>
            <a:r>
              <a:rPr lang="en-US" dirty="0" smtClean="0"/>
              <a:t> is supplied finally.</a:t>
            </a:r>
          </a:p>
          <a:p>
            <a:r>
              <a:rPr lang="en-US" dirty="0" smtClean="0"/>
              <a:t>Green is </a:t>
            </a:r>
            <a:r>
              <a:rPr lang="en-US" dirty="0" err="1" smtClean="0"/>
              <a:t>Vout</a:t>
            </a:r>
            <a:r>
              <a:rPr lang="en-US" dirty="0" smtClean="0"/>
              <a:t>, Yellow is </a:t>
            </a:r>
            <a:r>
              <a:rPr lang="en-US" dirty="0" err="1" smtClean="0"/>
              <a:t>Vcc</a:t>
            </a:r>
            <a:r>
              <a:rPr lang="en-US" dirty="0" smtClean="0"/>
              <a:t>(12V) and Red is 5V input. (Ignore the Blue waveform)</a:t>
            </a:r>
          </a:p>
        </p:txBody>
      </p:sp>
      <p:pic>
        <p:nvPicPr>
          <p:cNvPr id="6" name="Picture 5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314" y="3006436"/>
            <a:ext cx="4551886" cy="2556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33899" y="4802970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Vout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6853" y="3006436"/>
            <a:ext cx="50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Vcc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3862" y="3343502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5V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4229"/>
            <a:ext cx="4326199" cy="22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330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Wonsob, Lee</dc:creator>
  <cp:lastModifiedBy>Wonsob, Lee</cp:lastModifiedBy>
  <cp:revision>3</cp:revision>
  <dcterms:created xsi:type="dcterms:W3CDTF">2016-12-05T04:00:34Z</dcterms:created>
  <dcterms:modified xsi:type="dcterms:W3CDTF">2016-12-05T04:16:40Z</dcterms:modified>
</cp:coreProperties>
</file>