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700" autoAdjust="0"/>
  </p:normalViewPr>
  <p:slideViewPr>
    <p:cSldViewPr showGuides="1">
      <p:cViewPr varScale="1">
        <p:scale>
          <a:sx n="105" d="100"/>
          <a:sy n="105" d="100"/>
        </p:scale>
        <p:origin x="-180" y="-78"/>
      </p:cViewPr>
      <p:guideLst>
        <p:guide orient="horz" pos="323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40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1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0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62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5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66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9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60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11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0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E0310-D9EC-44D6-8964-F0E34D73DACB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F1F53-E082-4A8B-B09E-BCD9819E8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41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TIF"/><Relationship Id="rId7" Type="http://schemas.openxmlformats.org/officeDocument/2006/relationships/image" Target="../media/image6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TI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"/><Relationship Id="rId2" Type="http://schemas.openxmlformats.org/officeDocument/2006/relationships/image" Target="../media/image10.T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TIF"/><Relationship Id="rId4" Type="http://schemas.openxmlformats.org/officeDocument/2006/relationships/image" Target="../media/image1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48" y="3362891"/>
            <a:ext cx="2205600" cy="16542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31198"/>
            <a:ext cx="3000337" cy="225025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7" y="3320205"/>
            <a:ext cx="2266156" cy="1699617"/>
          </a:xfrm>
          <a:prstGeom prst="rect">
            <a:avLst/>
          </a:prstGeom>
        </p:spPr>
      </p:pic>
      <p:sp>
        <p:nvSpPr>
          <p:cNvPr id="12" name="テキスト ボックス 23"/>
          <p:cNvSpPr txBox="1">
            <a:spLocks noChangeAspect="1"/>
          </p:cNvSpPr>
          <p:nvPr/>
        </p:nvSpPr>
        <p:spPr>
          <a:xfrm>
            <a:off x="7728614" y="971836"/>
            <a:ext cx="474746" cy="157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/>
              <a:t>speaker</a:t>
            </a:r>
            <a:endParaRPr kumimoji="1" lang="ja-JP" altLang="en-US" sz="1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522144" y="446514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TPA6211</a:t>
            </a:r>
          </a:p>
          <a:p>
            <a:r>
              <a:rPr lang="en-US" altLang="ja-JP" sz="800" dirty="0" smtClean="0"/>
              <a:t>C1 Input</a:t>
            </a:r>
            <a:endParaRPr kumimoji="1" lang="ja-JP" altLang="en-US" sz="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624040" y="957600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SP-</a:t>
            </a:r>
            <a:endParaRPr kumimoji="1" lang="ja-JP" altLang="en-US" sz="8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538174" y="1615525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TPA2005</a:t>
            </a:r>
          </a:p>
          <a:p>
            <a:r>
              <a:rPr kumimoji="1" lang="en-US" altLang="ja-JP" sz="800" dirty="0" smtClean="0"/>
              <a:t>Vo-</a:t>
            </a:r>
            <a:endParaRPr kumimoji="1" lang="ja-JP" altLang="en-US" sz="800" dirty="0"/>
          </a:p>
        </p:txBody>
      </p:sp>
      <p:cxnSp>
        <p:nvCxnSpPr>
          <p:cNvPr id="67" name="直線矢印コネクタ 66"/>
          <p:cNvCxnSpPr/>
          <p:nvPr/>
        </p:nvCxnSpPr>
        <p:spPr>
          <a:xfrm flipH="1">
            <a:off x="5408016" y="3048140"/>
            <a:ext cx="28080" cy="1082138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7584336" y="2608805"/>
            <a:ext cx="619024" cy="707665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>
            <a:off x="4783477" y="2893949"/>
            <a:ext cx="104888" cy="1430215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/>
          <p:cNvSpPr/>
          <p:nvPr/>
        </p:nvSpPr>
        <p:spPr>
          <a:xfrm>
            <a:off x="4640154" y="2725293"/>
            <a:ext cx="2062143" cy="168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800" dirty="0" smtClean="0">
                <a:solidFill>
                  <a:srgbClr val="0000FF"/>
                </a:solidFill>
              </a:rPr>
              <a:t>Sign wave form TPA6211 driving </a:t>
            </a:r>
            <a:endParaRPr kumimoji="1" lang="ja-JP" altLang="en-US" sz="800" dirty="0">
              <a:solidFill>
                <a:srgbClr val="0000FF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4909080" y="2879484"/>
            <a:ext cx="2062143" cy="168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800" dirty="0" smtClean="0">
                <a:solidFill>
                  <a:srgbClr val="0000FF"/>
                </a:solidFill>
              </a:rPr>
              <a:t>TPA2005 250kHz switching waveform </a:t>
            </a:r>
            <a:endParaRPr kumimoji="1" lang="ja-JP" altLang="en-US" sz="800" dirty="0">
              <a:solidFill>
                <a:srgbClr val="0000FF"/>
              </a:solidFill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 flipH="1">
            <a:off x="6444208" y="2582437"/>
            <a:ext cx="521104" cy="780454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4216996" y="3467416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smtClean="0"/>
              <a:t>TPA6211</a:t>
            </a:r>
          </a:p>
          <a:p>
            <a:r>
              <a:rPr lang="en-US" altLang="ja-JP" sz="700" dirty="0" smtClean="0"/>
              <a:t>C1 Input</a:t>
            </a:r>
            <a:endParaRPr kumimoji="1" lang="ja-JP" altLang="en-US" sz="7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293027" y="3796428"/>
            <a:ext cx="3000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smtClean="0"/>
              <a:t>SP-</a:t>
            </a:r>
            <a:endParaRPr kumimoji="1" lang="ja-JP" altLang="en-US" sz="7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179772" y="4227934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smtClean="0"/>
              <a:t>TPA2005</a:t>
            </a:r>
          </a:p>
          <a:p>
            <a:r>
              <a:rPr kumimoji="1" lang="en-US" altLang="ja-JP" sz="700" dirty="0" smtClean="0"/>
              <a:t>Vo-</a:t>
            </a:r>
            <a:endParaRPr kumimoji="1" lang="ja-JP" altLang="en-US" sz="700" dirty="0"/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6444208" y="1517694"/>
            <a:ext cx="1872208" cy="0"/>
          </a:xfrm>
          <a:prstGeom prst="straightConnector1">
            <a:avLst/>
          </a:prstGeom>
          <a:ln w="63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>
            <a:off x="6784334" y="1370046"/>
            <a:ext cx="844206" cy="184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" dirty="0" smtClean="0">
                <a:solidFill>
                  <a:srgbClr val="0000FF"/>
                </a:solidFill>
              </a:rPr>
              <a:t>8ms interval</a:t>
            </a:r>
          </a:p>
        </p:txBody>
      </p:sp>
      <p:grpSp>
        <p:nvGrpSpPr>
          <p:cNvPr id="86" name="グループ化 85"/>
          <p:cNvGrpSpPr/>
          <p:nvPr/>
        </p:nvGrpSpPr>
        <p:grpSpPr>
          <a:xfrm>
            <a:off x="7636" y="228827"/>
            <a:ext cx="5095894" cy="4470584"/>
            <a:chOff x="7636" y="228827"/>
            <a:chExt cx="5095894" cy="4470584"/>
          </a:xfrm>
        </p:grpSpPr>
        <p:grpSp>
          <p:nvGrpSpPr>
            <p:cNvPr id="84" name="グループ化 83"/>
            <p:cNvGrpSpPr/>
            <p:nvPr/>
          </p:nvGrpSpPr>
          <p:grpSpPr>
            <a:xfrm>
              <a:off x="7636" y="228827"/>
              <a:ext cx="5095894" cy="4470584"/>
              <a:chOff x="7636" y="228827"/>
              <a:chExt cx="5095894" cy="4470584"/>
            </a:xfrm>
          </p:grpSpPr>
          <p:pic>
            <p:nvPicPr>
              <p:cNvPr id="7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129" y="2724307"/>
                <a:ext cx="2731008" cy="1975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36" y="396257"/>
                <a:ext cx="3566160" cy="17190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台形 10"/>
              <p:cNvSpPr>
                <a:spLocks noChangeAspect="1"/>
              </p:cNvSpPr>
              <p:nvPr/>
            </p:nvSpPr>
            <p:spPr>
              <a:xfrm rot="16200000">
                <a:off x="4662743" y="1060830"/>
                <a:ext cx="259229" cy="192015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pic>
            <p:nvPicPr>
              <p:cNvPr id="13" name="Picture 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3676" y="941369"/>
                <a:ext cx="1137535" cy="314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5213" y="1216552"/>
                <a:ext cx="1137535" cy="314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3385" y="1184628"/>
                <a:ext cx="114968" cy="83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6" name="カギ線コネクタ 15"/>
              <p:cNvCxnSpPr>
                <a:cxnSpLocks noChangeAspect="1"/>
              </p:cNvCxnSpPr>
              <p:nvPr/>
            </p:nvCxnSpPr>
            <p:spPr>
              <a:xfrm>
                <a:off x="3565794" y="1033904"/>
                <a:ext cx="1036915" cy="64677"/>
              </a:xfrm>
              <a:prstGeom prst="bentConnector3">
                <a:avLst>
                  <a:gd name="adj1" fmla="val 82334"/>
                </a:avLst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カギ線コネクタ 16"/>
              <p:cNvCxnSpPr>
                <a:cxnSpLocks noChangeAspect="1"/>
              </p:cNvCxnSpPr>
              <p:nvPr/>
            </p:nvCxnSpPr>
            <p:spPr>
              <a:xfrm flipV="1">
                <a:off x="3563888" y="1231198"/>
                <a:ext cx="1040726" cy="73956"/>
              </a:xfrm>
              <a:prstGeom prst="bentConnector3">
                <a:avLst>
                  <a:gd name="adj1" fmla="val 82948"/>
                </a:avLst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正方形/長方形 19"/>
              <p:cNvSpPr>
                <a:spLocks noChangeAspect="1"/>
              </p:cNvSpPr>
              <p:nvPr/>
            </p:nvSpPr>
            <p:spPr>
              <a:xfrm>
                <a:off x="1375788" y="2497736"/>
                <a:ext cx="1122638" cy="167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 smtClean="0">
                    <a:solidFill>
                      <a:srgbClr val="0000FF"/>
                    </a:solidFill>
                  </a:rPr>
                  <a:t>TPA6211A1-Q1</a:t>
                </a:r>
                <a:endParaRPr lang="ja-JP" alt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1" name="円/楕円 20"/>
              <p:cNvSpPr>
                <a:spLocks noChangeAspect="1"/>
              </p:cNvSpPr>
              <p:nvPr/>
            </p:nvSpPr>
            <p:spPr>
              <a:xfrm>
                <a:off x="4073849" y="1021707"/>
                <a:ext cx="36575" cy="292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22" name="円/楕円 21"/>
              <p:cNvSpPr>
                <a:spLocks noChangeAspect="1"/>
              </p:cNvSpPr>
              <p:nvPr/>
            </p:nvSpPr>
            <p:spPr>
              <a:xfrm>
                <a:off x="4219535" y="1298076"/>
                <a:ext cx="36575" cy="292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23" name="テキスト ボックス 35"/>
              <p:cNvSpPr txBox="1">
                <a:spLocks noChangeAspect="1"/>
              </p:cNvSpPr>
              <p:nvPr/>
            </p:nvSpPr>
            <p:spPr>
              <a:xfrm>
                <a:off x="3310862" y="554236"/>
                <a:ext cx="4055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dirty="0" smtClean="0">
                    <a:solidFill>
                      <a:srgbClr val="0000FF"/>
                    </a:solidFill>
                  </a:rPr>
                  <a:t>5V</a:t>
                </a:r>
                <a:endParaRPr kumimoji="1" lang="ja-JP" alt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/>
            </p:nvSpPr>
            <p:spPr>
              <a:xfrm>
                <a:off x="1229397" y="228827"/>
                <a:ext cx="1122638" cy="167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 smtClean="0">
                    <a:solidFill>
                      <a:srgbClr val="0000FF"/>
                    </a:solidFill>
                  </a:rPr>
                  <a:t>TPA2005D1-Q1</a:t>
                </a:r>
                <a:endParaRPr lang="ja-JP" alt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0" name="正方形/長方形 9"/>
              <p:cNvSpPr>
                <a:spLocks noChangeAspect="1"/>
              </p:cNvSpPr>
              <p:nvPr/>
            </p:nvSpPr>
            <p:spPr>
              <a:xfrm>
                <a:off x="4582548" y="1045417"/>
                <a:ext cx="115213" cy="23042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cxnSp>
            <p:nvCxnSpPr>
              <p:cNvPr id="34" name="カギ線コネクタ 33"/>
              <p:cNvCxnSpPr/>
              <p:nvPr/>
            </p:nvCxnSpPr>
            <p:spPr>
              <a:xfrm rot="5400000" flipH="1" flipV="1">
                <a:off x="2077947" y="1356582"/>
                <a:ext cx="2312263" cy="1700354"/>
              </a:xfrm>
              <a:prstGeom prst="bentConnector3">
                <a:avLst>
                  <a:gd name="adj1" fmla="val 238"/>
                </a:avLst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カギ線コネクタ 39"/>
              <p:cNvCxnSpPr/>
              <p:nvPr/>
            </p:nvCxnSpPr>
            <p:spPr>
              <a:xfrm rot="5400000" flipH="1" flipV="1">
                <a:off x="2210168" y="1488756"/>
                <a:ext cx="2201389" cy="1853921"/>
              </a:xfrm>
              <a:prstGeom prst="bentConnector3">
                <a:avLst>
                  <a:gd name="adj1" fmla="val -191"/>
                </a:avLst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/>
              <p:cNvSpPr txBox="1"/>
              <p:nvPr/>
            </p:nvSpPr>
            <p:spPr>
              <a:xfrm>
                <a:off x="4362413" y="883226"/>
                <a:ext cx="33534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800" dirty="0" smtClean="0"/>
                  <a:t>SP+</a:t>
                </a:r>
                <a:endParaRPr kumimoji="1" lang="ja-JP" altLang="en-US" sz="800" dirty="0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4381649" y="1224821"/>
                <a:ext cx="31611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800" dirty="0" smtClean="0"/>
                  <a:t>SP-</a:t>
                </a:r>
                <a:endParaRPr kumimoji="1" lang="ja-JP" altLang="en-US" sz="800" dirty="0"/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4577424" y="1339159"/>
                <a:ext cx="52610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800" dirty="0" smtClean="0"/>
                  <a:t>7.6 ohm</a:t>
                </a:r>
                <a:endParaRPr kumimoji="1" lang="ja-JP" altLang="en-US" sz="800" dirty="0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19722" y="3147814"/>
                <a:ext cx="611260" cy="3373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800" dirty="0" smtClean="0">
                    <a:solidFill>
                      <a:srgbClr val="0000FF"/>
                    </a:solidFill>
                  </a:rPr>
                  <a:t>1kHz</a:t>
                </a:r>
              </a:p>
              <a:p>
                <a:pPr algn="ctr"/>
                <a:r>
                  <a:rPr lang="en-US" altLang="ja-JP" sz="800" dirty="0" smtClean="0">
                    <a:solidFill>
                      <a:srgbClr val="0000FF"/>
                    </a:solidFill>
                  </a:rPr>
                  <a:t>Sinn wave</a:t>
                </a:r>
                <a:endParaRPr kumimoji="1" lang="ja-JP" altLang="en-US" sz="8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69355" y="1255793"/>
                <a:ext cx="611260" cy="3373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800" dirty="0" smtClean="0">
                    <a:solidFill>
                      <a:srgbClr val="0000FF"/>
                    </a:solidFill>
                  </a:rPr>
                  <a:t>800</a:t>
                </a:r>
                <a:r>
                  <a:rPr kumimoji="1" lang="en-US" altLang="ja-JP" sz="800" dirty="0" smtClean="0">
                    <a:solidFill>
                      <a:srgbClr val="0000FF"/>
                    </a:solidFill>
                  </a:rPr>
                  <a:t>Hz</a:t>
                </a:r>
              </a:p>
              <a:p>
                <a:pPr algn="ctr"/>
                <a:r>
                  <a:rPr lang="en-US" altLang="ja-JP" sz="800" dirty="0" smtClean="0">
                    <a:solidFill>
                      <a:srgbClr val="0000FF"/>
                    </a:solidFill>
                  </a:rPr>
                  <a:t>Sinn wave</a:t>
                </a:r>
                <a:endParaRPr kumimoji="1" lang="ja-JP" altLang="en-US" sz="8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26100" y="1568663"/>
                <a:ext cx="409493" cy="3373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800" dirty="0" smtClean="0">
                    <a:solidFill>
                      <a:srgbClr val="0000FF"/>
                    </a:solidFill>
                  </a:rPr>
                  <a:t>High</a:t>
                </a: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69536" y="3816431"/>
                <a:ext cx="409493" cy="3373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800" dirty="0" smtClean="0">
                    <a:solidFill>
                      <a:srgbClr val="0000FF"/>
                    </a:solidFill>
                  </a:rPr>
                  <a:t>High</a:t>
                </a:r>
              </a:p>
            </p:txBody>
          </p:sp>
          <p:sp>
            <p:nvSpPr>
              <p:cNvPr id="59" name="テキスト ボックス 35"/>
              <p:cNvSpPr txBox="1">
                <a:spLocks noChangeAspect="1"/>
              </p:cNvSpPr>
              <p:nvPr/>
            </p:nvSpPr>
            <p:spPr>
              <a:xfrm>
                <a:off x="2730892" y="2795655"/>
                <a:ext cx="405568" cy="2616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dirty="0" smtClean="0">
                    <a:solidFill>
                      <a:srgbClr val="0000FF"/>
                    </a:solidFill>
                  </a:rPr>
                  <a:t>5V</a:t>
                </a:r>
                <a:endParaRPr kumimoji="1" lang="ja-JP" alt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991027" y="2934457"/>
                <a:ext cx="359360" cy="24561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600" dirty="0" smtClean="0">
                    <a:solidFill>
                      <a:srgbClr val="0000FF"/>
                    </a:solidFill>
                  </a:rPr>
                  <a:t>150k ohm</a:t>
                </a:r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989584" y="3567315"/>
                <a:ext cx="359360" cy="2456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600" dirty="0" smtClean="0">
                    <a:solidFill>
                      <a:srgbClr val="0000FF"/>
                    </a:solidFill>
                  </a:rPr>
                  <a:t>150k ohm</a:t>
                </a:r>
              </a:p>
            </p:txBody>
          </p: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225" y="676298"/>
                <a:ext cx="561537" cy="526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5213" y="1220311"/>
                <a:ext cx="573119" cy="42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" name="正方形/長方形 70"/>
              <p:cNvSpPr/>
              <p:nvPr/>
            </p:nvSpPr>
            <p:spPr>
              <a:xfrm>
                <a:off x="19263" y="790525"/>
                <a:ext cx="611260" cy="3373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811347" y="1424449"/>
                <a:ext cx="359360" cy="2456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600" dirty="0" smtClean="0">
                    <a:solidFill>
                      <a:srgbClr val="0000FF"/>
                    </a:solidFill>
                  </a:rPr>
                  <a:t>20k ohm</a:t>
                </a:r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790402" y="565082"/>
                <a:ext cx="359360" cy="2456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600" dirty="0" smtClean="0">
                    <a:solidFill>
                      <a:srgbClr val="0000FF"/>
                    </a:solidFill>
                  </a:rPr>
                  <a:t>20k ohm</a:t>
                </a:r>
              </a:p>
            </p:txBody>
          </p:sp>
        </p:grpSp>
        <p:sp>
          <p:nvSpPr>
            <p:cNvPr id="94" name="正方形/長方形 93"/>
            <p:cNvSpPr/>
            <p:nvPr/>
          </p:nvSpPr>
          <p:spPr>
            <a:xfrm>
              <a:off x="786261" y="915566"/>
              <a:ext cx="359360" cy="245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solidFill>
                    <a:srgbClr val="0000FF"/>
                  </a:solidFill>
                </a:rPr>
                <a:t>1uF</a:t>
              </a: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609299" y="1430916"/>
              <a:ext cx="359360" cy="245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solidFill>
                    <a:srgbClr val="0000FF"/>
                  </a:solidFill>
                </a:rPr>
                <a:t>1uF</a:t>
              </a:r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604056" y="2956418"/>
              <a:ext cx="359360" cy="245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solidFill>
                    <a:srgbClr val="0000FF"/>
                  </a:solidFill>
                </a:rPr>
                <a:t>1uF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74985" y="3516411"/>
              <a:ext cx="359360" cy="245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solidFill>
                    <a:srgbClr val="0000FF"/>
                  </a:solidFill>
                </a:rPr>
                <a:t>1uF</a:t>
              </a: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920217" y="4105126"/>
              <a:ext cx="359360" cy="245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solidFill>
                    <a:srgbClr val="0000FF"/>
                  </a:solidFill>
                </a:rPr>
                <a:t>0.1uF</a:t>
              </a:r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3102791" y="717411"/>
              <a:ext cx="509575" cy="245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solidFill>
                    <a:srgbClr val="0000FF"/>
                  </a:solidFill>
                </a:rPr>
                <a:t>1uF+0.1uF</a:t>
              </a: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2654340" y="2963636"/>
              <a:ext cx="509575" cy="245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solidFill>
                    <a:srgbClr val="0000FF"/>
                  </a:solidFill>
                </a:rPr>
                <a:t>1uF+0.1uF</a:t>
              </a:r>
            </a:p>
          </p:txBody>
        </p:sp>
      </p:grpSp>
      <p:cxnSp>
        <p:nvCxnSpPr>
          <p:cNvPr id="101" name="直線矢印コネクタ 100"/>
          <p:cNvCxnSpPr/>
          <p:nvPr/>
        </p:nvCxnSpPr>
        <p:spPr>
          <a:xfrm flipV="1">
            <a:off x="4994568" y="1784802"/>
            <a:ext cx="1305624" cy="932618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20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/>
          <p:cNvGrpSpPr/>
          <p:nvPr/>
        </p:nvGrpSpPr>
        <p:grpSpPr>
          <a:xfrm>
            <a:off x="1907704" y="-4099"/>
            <a:ext cx="7272808" cy="5124222"/>
            <a:chOff x="1907704" y="-4099"/>
            <a:chExt cx="7272808" cy="5124222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1248" y="2600123"/>
              <a:ext cx="3360000" cy="2520000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512" y="2600123"/>
              <a:ext cx="3360000" cy="2520000"/>
            </a:xfrm>
            <a:prstGeom prst="rect">
              <a:avLst/>
            </a:prstGeom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7935" y="-4099"/>
              <a:ext cx="3360000" cy="2520000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1126" y="4099"/>
              <a:ext cx="3360000" cy="2520000"/>
            </a:xfrm>
            <a:prstGeom prst="rect">
              <a:avLst/>
            </a:prstGeom>
          </p:spPr>
        </p:pic>
        <p:sp>
          <p:nvSpPr>
            <p:cNvPr id="81" name="正方形/長方形 80"/>
            <p:cNvSpPr/>
            <p:nvPr/>
          </p:nvSpPr>
          <p:spPr>
            <a:xfrm>
              <a:off x="6230607" y="889304"/>
              <a:ext cx="2062143" cy="1686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800" dirty="0" smtClean="0">
                  <a:solidFill>
                    <a:srgbClr val="0000FF"/>
                  </a:solidFill>
                </a:rPr>
                <a:t>Sign wave form TPA6211 driving </a:t>
              </a:r>
              <a:endParaRPr kumimoji="1" lang="ja-JP" altLang="en-US" sz="800" dirty="0">
                <a:solidFill>
                  <a:srgbClr val="0000FF"/>
                </a:solidFill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3046625" y="957600"/>
              <a:ext cx="2062143" cy="1686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800" dirty="0" smtClean="0">
                  <a:solidFill>
                    <a:srgbClr val="0000FF"/>
                  </a:solidFill>
                </a:rPr>
                <a:t>TPA2005 250kHz switching waveform </a:t>
              </a:r>
              <a:endParaRPr kumimoji="1" lang="ja-JP" altLang="en-US" sz="800" dirty="0">
                <a:solidFill>
                  <a:srgbClr val="0000FF"/>
                </a:solidFill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1907704" y="292625"/>
              <a:ext cx="5581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b="1" dirty="0" smtClean="0"/>
                <a:t>TPA6211</a:t>
              </a:r>
            </a:p>
            <a:p>
              <a:r>
                <a:rPr lang="en-US" altLang="ja-JP" sz="800" b="1" dirty="0" smtClean="0"/>
                <a:t>C1 Input</a:t>
              </a:r>
              <a:endParaRPr kumimoji="1" lang="ja-JP" altLang="en-US" sz="800" b="1" dirty="0"/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2010296" y="685040"/>
              <a:ext cx="3193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b="1" dirty="0" smtClean="0"/>
                <a:t>SP-</a:t>
              </a:r>
              <a:endParaRPr kumimoji="1" lang="ja-JP" altLang="en-US" sz="800" b="1" dirty="0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1929840" y="1491630"/>
              <a:ext cx="5581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b="1" dirty="0" smtClean="0"/>
                <a:t>TPA2005</a:t>
              </a:r>
            </a:p>
            <a:p>
              <a:r>
                <a:rPr kumimoji="1" lang="en-US" altLang="ja-JP" sz="800" b="1" dirty="0" smtClean="0"/>
                <a:t>Vo-</a:t>
              </a:r>
              <a:endParaRPr kumimoji="1" lang="ja-JP" altLang="en-US" sz="800" b="1" dirty="0"/>
            </a:p>
          </p:txBody>
        </p:sp>
        <p:cxnSp>
          <p:nvCxnSpPr>
            <p:cNvPr id="80" name="直線矢印コネクタ 79"/>
            <p:cNvCxnSpPr/>
            <p:nvPr/>
          </p:nvCxnSpPr>
          <p:spPr>
            <a:xfrm>
              <a:off x="2815542" y="1419622"/>
              <a:ext cx="504056" cy="0"/>
            </a:xfrm>
            <a:prstGeom prst="straightConnector1">
              <a:avLst/>
            </a:prstGeom>
            <a:ln w="6350">
              <a:solidFill>
                <a:srgbClr val="0000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正方形/長方形 91"/>
            <p:cNvSpPr/>
            <p:nvPr/>
          </p:nvSpPr>
          <p:spPr>
            <a:xfrm>
              <a:off x="2645467" y="1242094"/>
              <a:ext cx="844206" cy="184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solidFill>
                    <a:srgbClr val="0000FF"/>
                  </a:solidFill>
                </a:rPr>
                <a:t>8ms interval</a:t>
              </a: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 flipH="1">
              <a:off x="3334166" y="1112201"/>
              <a:ext cx="360040" cy="222171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円/楕円 26"/>
            <p:cNvSpPr/>
            <p:nvPr/>
          </p:nvSpPr>
          <p:spPr>
            <a:xfrm>
              <a:off x="2743534" y="411510"/>
              <a:ext cx="303091" cy="27353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6014583" y="411510"/>
              <a:ext cx="303091" cy="27353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2663996" y="2859782"/>
              <a:ext cx="303091" cy="27353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3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6079061" y="2787774"/>
              <a:ext cx="303091" cy="27353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4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1907704" y="2860143"/>
              <a:ext cx="5581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b="1" dirty="0" smtClean="0"/>
                <a:t>TPA6211</a:t>
              </a:r>
            </a:p>
            <a:p>
              <a:r>
                <a:rPr lang="en-US" altLang="ja-JP" sz="800" b="1" dirty="0" smtClean="0"/>
                <a:t>C1 Input</a:t>
              </a:r>
              <a:endParaRPr kumimoji="1" lang="ja-JP" altLang="en-US" sz="800" b="1" dirty="0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2010296" y="3252558"/>
              <a:ext cx="3193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b="1" dirty="0" smtClean="0"/>
                <a:t>SP-</a:t>
              </a:r>
              <a:endParaRPr kumimoji="1" lang="ja-JP" altLang="en-US" sz="800" b="1" dirty="0"/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1929840" y="4059148"/>
              <a:ext cx="5581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b="1" dirty="0" smtClean="0"/>
                <a:t>TPA2005</a:t>
              </a:r>
            </a:p>
            <a:p>
              <a:r>
                <a:rPr kumimoji="1" lang="en-US" altLang="ja-JP" sz="800" b="1" dirty="0" smtClean="0"/>
                <a:t>Vo-</a:t>
              </a:r>
              <a:endParaRPr kumimoji="1" lang="ja-JP" altLang="en-US" sz="800" b="1" dirty="0"/>
            </a:p>
          </p:txBody>
        </p:sp>
      </p:grp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399450"/>
              </p:ext>
            </p:extLst>
          </p:nvPr>
        </p:nvGraphicFramePr>
        <p:xfrm>
          <a:off x="22136" y="517841"/>
          <a:ext cx="190770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679"/>
                <a:gridCol w="658953"/>
                <a:gridCol w="64807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700" dirty="0" smtClean="0"/>
                        <a:t>Waveform</a:t>
                      </a:r>
                    </a:p>
                    <a:p>
                      <a:r>
                        <a:rPr kumimoji="1" lang="en-US" altLang="ja-JP" sz="700" dirty="0" smtClean="0"/>
                        <a:t>number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TPA62111</a:t>
                      </a:r>
                      <a:r>
                        <a:rPr kumimoji="1" lang="en-US" altLang="ja-JP" sz="800" baseline="0" dirty="0" smtClean="0"/>
                        <a:t> input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TPA2005 input</a:t>
                      </a:r>
                      <a:endParaRPr kumimoji="1" lang="ja-JP" alt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0V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1Vp-p</a:t>
                      </a:r>
                      <a:endParaRPr kumimoji="1" lang="ja-JP" alt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0.5Vp-p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1Vp-p</a:t>
                      </a:r>
                      <a:endParaRPr kumimoji="1" lang="ja-JP" altLang="en-US" sz="800" dirty="0" smtClean="0"/>
                    </a:p>
                  </a:txBody>
                  <a:tcPr/>
                </a:tc>
              </a:tr>
              <a:tr h="125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1Vp-p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1Vp-p</a:t>
                      </a:r>
                      <a:endParaRPr kumimoji="1" lang="ja-JP" altLang="en-US" sz="800" dirty="0" smtClean="0"/>
                    </a:p>
                  </a:txBody>
                  <a:tcPr/>
                </a:tc>
              </a:tr>
              <a:tr h="1718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1.5Vp-p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1Vp-p</a:t>
                      </a:r>
                      <a:endParaRPr kumimoji="1" lang="ja-JP" altLang="en-US" sz="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テキスト ボックス 89"/>
          <p:cNvSpPr txBox="1"/>
          <p:nvPr/>
        </p:nvSpPr>
        <p:spPr>
          <a:xfrm>
            <a:off x="17914" y="294259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 smtClean="0"/>
              <a:t>Test Condition</a:t>
            </a:r>
            <a:endParaRPr kumimoji="1" lang="ja-JP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979137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103</Words>
  <Application>Microsoft Office PowerPoint</Application>
  <PresentationFormat>画面に合わせる (16:9)</PresentationFormat>
  <Paragraphs>72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牛窪 俊夫</dc:creator>
  <cp:lastModifiedBy>牛窪 俊夫</cp:lastModifiedBy>
  <cp:revision>18</cp:revision>
  <dcterms:created xsi:type="dcterms:W3CDTF">2016-11-18T08:11:50Z</dcterms:created>
  <dcterms:modified xsi:type="dcterms:W3CDTF">2016-11-24T10:31:02Z</dcterms:modified>
</cp:coreProperties>
</file>