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B40FD8-F56D-48EE-9C87-DA723171C372}" v="5" dt="2024-03-20T07:45:34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8502" autoAdjust="0"/>
  </p:normalViewPr>
  <p:slideViewPr>
    <p:cSldViewPr>
      <p:cViewPr varScale="1">
        <p:scale>
          <a:sx n="106" d="100"/>
          <a:sy n="106" d="100"/>
        </p:scale>
        <p:origin x="21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786" y="-12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dy Lee" userId="b1d9f84e-598e-42cb-8913-375b1e731a2f" providerId="ADAL" clId="{1FB40FD8-F56D-48EE-9C87-DA723171C372}"/>
    <pc:docChg chg="custSel modSld modMainMaster">
      <pc:chgData name="Grady Lee" userId="b1d9f84e-598e-42cb-8913-375b1e731a2f" providerId="ADAL" clId="{1FB40FD8-F56D-48EE-9C87-DA723171C372}" dt="2024-03-20T07:46:00.670" v="16" actId="478"/>
      <pc:docMkLst>
        <pc:docMk/>
      </pc:docMkLst>
      <pc:sldChg chg="modSp mod">
        <pc:chgData name="Grady Lee" userId="b1d9f84e-598e-42cb-8913-375b1e731a2f" providerId="ADAL" clId="{1FB40FD8-F56D-48EE-9C87-DA723171C372}" dt="2024-03-20T07:45:50.437" v="15"/>
        <pc:sldMkLst>
          <pc:docMk/>
          <pc:sldMk cId="840085958" sldId="300"/>
        </pc:sldMkLst>
        <pc:spChg chg="mod">
          <ac:chgData name="Grady Lee" userId="b1d9f84e-598e-42cb-8913-375b1e731a2f" providerId="ADAL" clId="{1FB40FD8-F56D-48EE-9C87-DA723171C372}" dt="2024-03-20T07:44:32.130" v="4" actId="1076"/>
          <ac:spMkLst>
            <pc:docMk/>
            <pc:sldMk cId="840085958" sldId="300"/>
            <ac:spMk id="2" creationId="{00000000-0000-0000-0000-000000000000}"/>
          </ac:spMkLst>
        </pc:spChg>
        <pc:spChg chg="mod">
          <ac:chgData name="Grady Lee" userId="b1d9f84e-598e-42cb-8913-375b1e731a2f" providerId="ADAL" clId="{1FB40FD8-F56D-48EE-9C87-DA723171C372}" dt="2024-03-20T07:45:50.437" v="15"/>
          <ac:spMkLst>
            <pc:docMk/>
            <pc:sldMk cId="840085958" sldId="300"/>
            <ac:spMk id="3" creationId="{00000000-0000-0000-0000-000000000000}"/>
          </ac:spMkLst>
        </pc:spChg>
        <pc:spChg chg="mod">
          <ac:chgData name="Grady Lee" userId="b1d9f84e-598e-42cb-8913-375b1e731a2f" providerId="ADAL" clId="{1FB40FD8-F56D-48EE-9C87-DA723171C372}" dt="2024-03-20T07:44:50.481" v="7" actId="14100"/>
          <ac:spMkLst>
            <pc:docMk/>
            <pc:sldMk cId="840085958" sldId="300"/>
            <ac:spMk id="12" creationId="{00000000-0000-0000-0000-000000000000}"/>
          </ac:spMkLst>
        </pc:spChg>
        <pc:spChg chg="mod">
          <ac:chgData name="Grady Lee" userId="b1d9f84e-598e-42cb-8913-375b1e731a2f" providerId="ADAL" clId="{1FB40FD8-F56D-48EE-9C87-DA723171C372}" dt="2024-03-20T07:45:00.661" v="13" actId="14100"/>
          <ac:spMkLst>
            <pc:docMk/>
            <pc:sldMk cId="840085958" sldId="300"/>
            <ac:spMk id="22" creationId="{00000000-0000-0000-0000-000000000000}"/>
          </ac:spMkLst>
        </pc:spChg>
        <pc:graphicFrameChg chg="mod">
          <ac:chgData name="Grady Lee" userId="b1d9f84e-598e-42cb-8913-375b1e731a2f" providerId="ADAL" clId="{1FB40FD8-F56D-48EE-9C87-DA723171C372}" dt="2024-03-20T07:45:34.584" v="14"/>
          <ac:graphicFrameMkLst>
            <pc:docMk/>
            <pc:sldMk cId="840085958" sldId="300"/>
            <ac:graphicFrameMk id="11" creationId="{00000000-0000-0000-0000-000000000000}"/>
          </ac:graphicFrameMkLst>
        </pc:graphicFrameChg>
      </pc:sldChg>
      <pc:sldMasterChg chg="delSp mod">
        <pc:chgData name="Grady Lee" userId="b1d9f84e-598e-42cb-8913-375b1e731a2f" providerId="ADAL" clId="{1FB40FD8-F56D-48EE-9C87-DA723171C372}" dt="2024-03-20T07:46:00.670" v="16" actId="478"/>
        <pc:sldMasterMkLst>
          <pc:docMk/>
          <pc:sldMasterMk cId="0" sldId="2147483648"/>
        </pc:sldMasterMkLst>
        <pc:picChg chg="del">
          <ac:chgData name="Grady Lee" userId="b1d9f84e-598e-42cb-8913-375b1e731a2f" providerId="ADAL" clId="{1FB40FD8-F56D-48EE-9C87-DA723171C372}" dt="2024-03-20T07:46:00.670" v="16" actId="478"/>
          <ac:picMkLst>
            <pc:docMk/>
            <pc:sldMasterMk cId="0" sldId="2147483648"/>
            <ac:picMk id="8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78427" cy="511731"/>
          </a:xfrm>
          <a:prstGeom prst="rect">
            <a:avLst/>
          </a:prstGeom>
        </p:spPr>
        <p:txBody>
          <a:bodyPr vert="horz" lIns="94746" tIns="47374" rIns="94746" bIns="4737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9" y="4"/>
            <a:ext cx="3078427" cy="511731"/>
          </a:xfrm>
          <a:prstGeom prst="rect">
            <a:avLst/>
          </a:prstGeom>
        </p:spPr>
        <p:txBody>
          <a:bodyPr vert="horz" lIns="94746" tIns="47374" rIns="94746" bIns="47374" rtlCol="0"/>
          <a:lstStyle>
            <a:lvl1pPr algn="r">
              <a:defRPr sz="1200"/>
            </a:lvl1pPr>
          </a:lstStyle>
          <a:p>
            <a:fld id="{7E250A31-956B-4362-A529-703F423CD347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6" tIns="47374" rIns="94746" bIns="4737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861448"/>
            <a:ext cx="5683250" cy="4605576"/>
          </a:xfrm>
          <a:prstGeom prst="rect">
            <a:avLst/>
          </a:prstGeom>
        </p:spPr>
        <p:txBody>
          <a:bodyPr vert="horz" lIns="94746" tIns="47374" rIns="94746" bIns="47374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7" y="9721112"/>
            <a:ext cx="3078427" cy="511731"/>
          </a:xfrm>
          <a:prstGeom prst="rect">
            <a:avLst/>
          </a:prstGeom>
        </p:spPr>
        <p:txBody>
          <a:bodyPr vert="horz" lIns="94746" tIns="47374" rIns="94746" bIns="4737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5"/>
          </p:nvPr>
        </p:nvSpPr>
        <p:spPr>
          <a:xfrm>
            <a:off x="4023999" y="9721112"/>
            <a:ext cx="3078427" cy="511731"/>
          </a:xfrm>
          <a:prstGeom prst="rect">
            <a:avLst/>
          </a:prstGeom>
        </p:spPr>
        <p:txBody>
          <a:bodyPr vert="horz" lIns="94746" tIns="47374" rIns="94746" bIns="47374" rtlCol="0" anchor="b"/>
          <a:lstStyle>
            <a:lvl1pPr algn="r">
              <a:defRPr sz="1200"/>
            </a:lvl1pPr>
          </a:lstStyle>
          <a:p>
            <a:fld id="{3802A08C-5C33-4D05-ABB5-8F1499F19C8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216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00F0-A5DC-43AC-BE0E-AFE137CB635F}" type="datetimeFigureOut">
              <a:rPr lang="ko-KR" altLang="en-US" smtClean="0"/>
              <a:pPr/>
              <a:t>2024-03-20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86328-8288-4440-87D4-22EE817B2E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08243"/>
              </p:ext>
            </p:extLst>
          </p:nvPr>
        </p:nvGraphicFramePr>
        <p:xfrm>
          <a:off x="179512" y="821235"/>
          <a:ext cx="8784976" cy="5632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2101">
                <a:tc>
                  <a:txBody>
                    <a:bodyPr/>
                    <a:lstStyle/>
                    <a:p>
                      <a:pPr marL="342900" indent="-342900" latinLnBrk="1">
                        <a:buAutoNum type="arabicPeriod" startAt="3"/>
                      </a:pPr>
                      <a:endParaRPr lang="en-US" altLang="ko-KR" sz="1600" b="1" baseline="0" dirty="0"/>
                    </a:p>
                    <a:p>
                      <a:pPr marL="342900" indent="-342900" latinLnBrk="1">
                        <a:buAutoNum type="arabicPeriod" startAt="3"/>
                      </a:pPr>
                      <a:r>
                        <a:rPr lang="en-US" altLang="ko-KR" sz="1600" b="1" baseline="0" dirty="0"/>
                        <a:t>Cause of defect</a:t>
                      </a: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600" b="1" baseline="0" dirty="0"/>
                        <a:t> 1) Check for PCB Main IC abnormalities</a:t>
                      </a:r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r>
                        <a:rPr lang="ko-KR" altLang="en-US" sz="1600" b="1" baseline="0" dirty="0"/>
                        <a:t>  </a:t>
                      </a:r>
                      <a:endParaRPr lang="en-US" altLang="ko-KR" sz="1600" b="1" baseline="0" dirty="0"/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600" b="1" baseline="0" dirty="0"/>
                        <a:t> </a:t>
                      </a:r>
                      <a:r>
                        <a:rPr lang="ko-KR" altLang="en-US" sz="1600" b="1" baseline="0" dirty="0"/>
                        <a:t>→ </a:t>
                      </a:r>
                      <a:r>
                        <a:rPr lang="en-US" altLang="ko-KR" sz="1600" b="1" baseline="0" dirty="0"/>
                        <a:t>External factors (surge, overvoltage, etc.) cause a short between the PWM circuit terminal and the GND terminal, resulting in damage to the main IC internal circuit and the motor not operating when voltage is applied.</a:t>
                      </a:r>
                    </a:p>
                    <a:p>
                      <a:pPr marL="0" indent="0" latinLnBrk="1">
                        <a:buNone/>
                      </a:pPr>
                      <a:endParaRPr lang="en-US" altLang="ko-KR" sz="1600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991" y="1620809"/>
            <a:ext cx="2327153" cy="18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설명선 1 14"/>
          <p:cNvSpPr/>
          <p:nvPr/>
        </p:nvSpPr>
        <p:spPr>
          <a:xfrm>
            <a:off x="4693891" y="2237217"/>
            <a:ext cx="1109133" cy="477017"/>
          </a:xfrm>
          <a:prstGeom prst="borderCallout1">
            <a:avLst>
              <a:gd name="adj1" fmla="val 50876"/>
              <a:gd name="adj2" fmla="val -2373"/>
              <a:gd name="adj3" fmla="val 57685"/>
              <a:gd name="adj4" fmla="val -41884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PWM &amp; GND Short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3945928" y="2978580"/>
            <a:ext cx="268181" cy="1417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3992618" y="3471561"/>
            <a:ext cx="1659501" cy="354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-Main IC Schematic-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827584" y="3461352"/>
            <a:ext cx="2256512" cy="354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- PCB defect phenomenon -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165233" y="1919117"/>
            <a:ext cx="268181" cy="14173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>
            <a:stCxn id="19" idx="0"/>
          </p:cNvCxnSpPr>
          <p:nvPr/>
        </p:nvCxnSpPr>
        <p:spPr>
          <a:xfrm flipV="1">
            <a:off x="4080019" y="2060848"/>
            <a:ext cx="219304" cy="9177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34" y="1620809"/>
            <a:ext cx="3070860" cy="1836420"/>
          </a:xfrm>
          <a:prstGeom prst="rect">
            <a:avLst/>
          </a:prstGeom>
        </p:spPr>
      </p:pic>
      <p:sp>
        <p:nvSpPr>
          <p:cNvPr id="18" name="모서리가 둥근 직사각형 17"/>
          <p:cNvSpPr/>
          <p:nvPr/>
        </p:nvSpPr>
        <p:spPr>
          <a:xfrm rot="17748703">
            <a:off x="2262817" y="2642906"/>
            <a:ext cx="496761" cy="424074"/>
          </a:xfrm>
          <a:prstGeom prst="roundRect">
            <a:avLst/>
          </a:prstGeom>
          <a:noFill/>
          <a:ln w="571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3084096" y="917657"/>
            <a:ext cx="588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/>
              <a:t>→ </a:t>
            </a:r>
            <a:r>
              <a:rPr lang="en-US" altLang="ko-KR" b="1" dirty="0"/>
              <a:t>Motor does not operate when voltage is applied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290204" y="4815000"/>
            <a:ext cx="487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/>
              <a:t>→ </a:t>
            </a:r>
            <a:r>
              <a:rPr lang="en-US" altLang="ko-KR" b="1" dirty="0"/>
              <a:t>Highest frequency of defect occurrence</a:t>
            </a:r>
          </a:p>
        </p:txBody>
      </p:sp>
    </p:spTree>
    <p:extLst>
      <p:ext uri="{BB962C8B-B14F-4D97-AF65-F5344CB8AC3E}">
        <p14:creationId xmlns:p14="http://schemas.microsoft.com/office/powerpoint/2010/main" val="84008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10418</TotalTime>
  <Words>84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tymg</dc:creator>
  <cp:lastModifiedBy>Grady Lee</cp:lastModifiedBy>
  <cp:revision>409</cp:revision>
  <cp:lastPrinted>2023-09-21T00:29:44Z</cp:lastPrinted>
  <dcterms:created xsi:type="dcterms:W3CDTF">2015-01-13T00:46:30Z</dcterms:created>
  <dcterms:modified xsi:type="dcterms:W3CDTF">2024-03-20T07:46:01Z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79e395e-e3b5-421f-8616-70a10f9451af_Enabled">
    <vt:lpwstr>true</vt:lpwstr>
  </property>
  <property fmtid="{D5CDD505-2E9C-101B-9397-08002B2CF9AE}" pid="3" name="MSIP_Label_879e395e-e3b5-421f-8616-70a10f9451af_SetDate">
    <vt:lpwstr>2024-03-20T07:44:06Z</vt:lpwstr>
  </property>
  <property fmtid="{D5CDD505-2E9C-101B-9397-08002B2CF9AE}" pid="4" name="MSIP_Label_879e395e-e3b5-421f-8616-70a10f9451af_Method">
    <vt:lpwstr>Standard</vt:lpwstr>
  </property>
  <property fmtid="{D5CDD505-2E9C-101B-9397-08002B2CF9AE}" pid="5" name="MSIP_Label_879e395e-e3b5-421f-8616-70a10f9451af_Name">
    <vt:lpwstr>879e395e-e3b5-421f-8616-70a10f9451af</vt:lpwstr>
  </property>
  <property fmtid="{D5CDD505-2E9C-101B-9397-08002B2CF9AE}" pid="6" name="MSIP_Label_879e395e-e3b5-421f-8616-70a10f9451af_SiteId">
    <vt:lpwstr>0beb0c35-9cbb-4feb-99e5-589e415c7944</vt:lpwstr>
  </property>
  <property fmtid="{D5CDD505-2E9C-101B-9397-08002B2CF9AE}" pid="7" name="MSIP_Label_879e395e-e3b5-421f-8616-70a10f9451af_ActionId">
    <vt:lpwstr>498efddb-2465-482b-8867-ac94ae466a0b</vt:lpwstr>
  </property>
  <property fmtid="{D5CDD505-2E9C-101B-9397-08002B2CF9AE}" pid="8" name="MSIP_Label_879e395e-e3b5-421f-8616-70a10f9451af_ContentBits">
    <vt:lpwstr>0</vt:lpwstr>
  </property>
</Properties>
</file>