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2" r:id="rId2"/>
    <p:sldId id="294" r:id="rId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16171-0EC2-4589-B851-E70894372784}" v="13" dt="2024-03-20T07:50:24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8502" autoAdjust="0"/>
  </p:normalViewPr>
  <p:slideViewPr>
    <p:cSldViewPr>
      <p:cViewPr varScale="1">
        <p:scale>
          <a:sx n="106" d="100"/>
          <a:sy n="106" d="100"/>
        </p:scale>
        <p:origin x="21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786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dy Lee" userId="b1d9f84e-598e-42cb-8913-375b1e731a2f" providerId="ADAL" clId="{6F616171-0EC2-4589-B851-E70894372784}"/>
    <pc:docChg chg="custSel modSld modMainMaster">
      <pc:chgData name="Grady Lee" userId="b1d9f84e-598e-42cb-8913-375b1e731a2f" providerId="ADAL" clId="{6F616171-0EC2-4589-B851-E70894372784}" dt="2024-03-20T07:50:31.698" v="84" actId="20577"/>
      <pc:docMkLst>
        <pc:docMk/>
      </pc:docMkLst>
      <pc:sldChg chg="modSp mod">
        <pc:chgData name="Grady Lee" userId="b1d9f84e-598e-42cb-8913-375b1e731a2f" providerId="ADAL" clId="{6F616171-0EC2-4589-B851-E70894372784}" dt="2024-03-20T07:48:42.168" v="47" actId="20577"/>
        <pc:sldMkLst>
          <pc:docMk/>
          <pc:sldMk cId="3281049344" sldId="292"/>
        </pc:sldMkLst>
        <pc:spChg chg="mod">
          <ac:chgData name="Grady Lee" userId="b1d9f84e-598e-42cb-8913-375b1e731a2f" providerId="ADAL" clId="{6F616171-0EC2-4589-B851-E70894372784}" dt="2024-03-20T07:48:42.168" v="47" actId="20577"/>
          <ac:spMkLst>
            <pc:docMk/>
            <pc:sldMk cId="3281049344" sldId="292"/>
            <ac:spMk id="14" creationId="{00000000-0000-0000-0000-000000000000}"/>
          </ac:spMkLst>
        </pc:spChg>
        <pc:graphicFrameChg chg="mod modGraphic">
          <ac:chgData name="Grady Lee" userId="b1d9f84e-598e-42cb-8913-375b1e731a2f" providerId="ADAL" clId="{6F616171-0EC2-4589-B851-E70894372784}" dt="2024-03-20T07:47:31.087" v="32" actId="20577"/>
          <ac:graphicFrameMkLst>
            <pc:docMk/>
            <pc:sldMk cId="3281049344" sldId="292"/>
            <ac:graphicFrameMk id="9" creationId="{00000000-0000-0000-0000-000000000000}"/>
          </ac:graphicFrameMkLst>
        </pc:graphicFrameChg>
        <pc:graphicFrameChg chg="mod modGraphic">
          <ac:chgData name="Grady Lee" userId="b1d9f84e-598e-42cb-8913-375b1e731a2f" providerId="ADAL" clId="{6F616171-0EC2-4589-B851-E70894372784}" dt="2024-03-20T07:48:27.901" v="36"/>
          <ac:graphicFrameMkLst>
            <pc:docMk/>
            <pc:sldMk cId="3281049344" sldId="292"/>
            <ac:graphicFrameMk id="11" creationId="{00000000-0000-0000-0000-000000000000}"/>
          </ac:graphicFrameMkLst>
        </pc:graphicFrameChg>
      </pc:sldChg>
      <pc:sldChg chg="modSp mod">
        <pc:chgData name="Grady Lee" userId="b1d9f84e-598e-42cb-8913-375b1e731a2f" providerId="ADAL" clId="{6F616171-0EC2-4589-B851-E70894372784}" dt="2024-03-20T07:50:31.698" v="84" actId="20577"/>
        <pc:sldMkLst>
          <pc:docMk/>
          <pc:sldMk cId="854061690" sldId="294"/>
        </pc:sldMkLst>
        <pc:graphicFrameChg chg="mod modGraphic">
          <ac:chgData name="Grady Lee" userId="b1d9f84e-598e-42cb-8913-375b1e731a2f" providerId="ADAL" clId="{6F616171-0EC2-4589-B851-E70894372784}" dt="2024-03-20T07:50:31.698" v="84" actId="20577"/>
          <ac:graphicFrameMkLst>
            <pc:docMk/>
            <pc:sldMk cId="854061690" sldId="294"/>
            <ac:graphicFrameMk id="11" creationId="{00000000-0000-0000-0000-000000000000}"/>
          </ac:graphicFrameMkLst>
        </pc:graphicFrameChg>
      </pc:sldChg>
      <pc:sldMasterChg chg="delSp mod">
        <pc:chgData name="Grady Lee" userId="b1d9f84e-598e-42cb-8913-375b1e731a2f" providerId="ADAL" clId="{6F616171-0EC2-4589-B851-E70894372784}" dt="2024-03-20T07:46:35.572" v="0" actId="478"/>
        <pc:sldMasterMkLst>
          <pc:docMk/>
          <pc:sldMasterMk cId="0" sldId="2147483648"/>
        </pc:sldMasterMkLst>
        <pc:picChg chg="del">
          <ac:chgData name="Grady Lee" userId="b1d9f84e-598e-42cb-8913-375b1e731a2f" providerId="ADAL" clId="{6F616171-0EC2-4589-B851-E70894372784}" dt="2024-03-20T07:46:35.572" v="0" actId="478"/>
          <ac:picMkLst>
            <pc:docMk/>
            <pc:sldMasterMk cId="0" sldId="2147483648"/>
            <ac:picMk id="8" creationId="{00000000-0000-0000-0000-0000000000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r">
              <a:defRPr sz="1200"/>
            </a:lvl1pPr>
          </a:lstStyle>
          <a:p>
            <a:fld id="{7E250A31-956B-4362-A529-703F423CD347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2" rIns="91402" bIns="4570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5" y="9428588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5"/>
          </p:nvPr>
        </p:nvSpPr>
        <p:spPr>
          <a:xfrm>
            <a:off x="3850448" y="9428588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r">
              <a:defRPr sz="1200"/>
            </a:lvl1pPr>
          </a:lstStyle>
          <a:p>
            <a:fld id="{3802A08C-5C33-4D05-ABB5-8F1499F19C8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216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00F0-A5DC-43AC-BE0E-AFE137CB635F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6328-8288-4440-87D4-22EE817B2EA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00F0-A5DC-43AC-BE0E-AFE137CB635F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6328-8288-4440-87D4-22EE817B2E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00F0-A5DC-43AC-BE0E-AFE137CB635F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6328-8288-4440-87D4-22EE817B2E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00F0-A5DC-43AC-BE0E-AFE137CB635F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6328-8288-4440-87D4-22EE817B2E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00F0-A5DC-43AC-BE0E-AFE137CB635F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6328-8288-4440-87D4-22EE817B2E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00F0-A5DC-43AC-BE0E-AFE137CB635F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6328-8288-4440-87D4-22EE817B2E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00F0-A5DC-43AC-BE0E-AFE137CB635F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6328-8288-4440-87D4-22EE817B2E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00F0-A5DC-43AC-BE0E-AFE137CB635F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6328-8288-4440-87D4-22EE817B2E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00F0-A5DC-43AC-BE0E-AFE137CB635F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6328-8288-4440-87D4-22EE817B2E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00F0-A5DC-43AC-BE0E-AFE137CB635F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6328-8288-4440-87D4-22EE817B2E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00F0-A5DC-43AC-BE0E-AFE137CB635F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6328-8288-4440-87D4-22EE817B2E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D00F0-A5DC-43AC-BE0E-AFE137CB635F}" type="datetimeFigureOut">
              <a:rPr lang="ko-KR" altLang="en-US" smtClean="0"/>
              <a:pPr/>
              <a:t>2024-03-20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6328-8288-4440-87D4-22EE817B2E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96141"/>
              </p:ext>
            </p:extLst>
          </p:nvPr>
        </p:nvGraphicFramePr>
        <p:xfrm>
          <a:off x="179388" y="821235"/>
          <a:ext cx="8784976" cy="5992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92142">
                <a:tc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defect phenomenon</a:t>
                      </a:r>
                      <a:endParaRPr lang="en-US" altLang="ko-KR" sz="1600" b="1" baseline="0" dirty="0"/>
                    </a:p>
                    <a:p>
                      <a:pPr marL="342900" indent="-342900" latinLnBrk="1">
                        <a:buAutoNum type="arabicPeriod"/>
                      </a:pPr>
                      <a:endParaRPr lang="en-US" altLang="ko-KR" sz="1600" b="1" baseline="0" dirty="0"/>
                    </a:p>
                    <a:p>
                      <a:pPr marL="342900" indent="-342900" latinLnBrk="1">
                        <a:buAutoNum type="arabicPeriod"/>
                      </a:pPr>
                      <a:endParaRPr lang="en-US" altLang="ko-KR" sz="1600" b="1" baseline="0" dirty="0"/>
                    </a:p>
                    <a:p>
                      <a:pPr marL="342900" indent="-342900" latinLnBrk="1">
                        <a:buAutoNum type="arabicPeriod"/>
                      </a:pPr>
                      <a:endParaRPr lang="en-US" altLang="ko-KR" sz="1600" b="1" baseline="0" dirty="0"/>
                    </a:p>
                    <a:p>
                      <a:pPr marL="342900" indent="-342900" latinLnBrk="1">
                        <a:buAutoNum type="arabicPeriod"/>
                      </a:pPr>
                      <a:endParaRPr lang="en-US" altLang="ko-KR" sz="1600" b="1" baseline="0" dirty="0"/>
                    </a:p>
                    <a:p>
                      <a:pPr marL="342900" indent="-342900" latinLnBrk="1">
                        <a:buAutoNum type="arabicPeriod"/>
                      </a:pPr>
                      <a:endParaRPr lang="en-US" altLang="ko-KR" sz="1600" b="1" baseline="0" dirty="0"/>
                    </a:p>
                    <a:p>
                      <a:pPr marL="342900" indent="-342900" latinLnBrk="1">
                        <a:buAutoNum type="arabicPeriod"/>
                      </a:pPr>
                      <a:endParaRPr lang="en-US" altLang="ko-KR" sz="1600" b="1" baseline="0" dirty="0"/>
                    </a:p>
                    <a:p>
                      <a:pPr marL="342900" indent="-342900" latinLnBrk="1">
                        <a:buAutoNum type="arabicPeriod"/>
                      </a:pPr>
                      <a:endParaRPr lang="en-US" altLang="ko-KR" sz="1600" b="1" baseline="0" dirty="0"/>
                    </a:p>
                    <a:p>
                      <a:pPr marL="342900" indent="-342900" latinLnBrk="1">
                        <a:buAutoNum type="arabicPeriod"/>
                      </a:pPr>
                      <a:endParaRPr lang="en-US" altLang="ko-KR" sz="1600" b="1" baseline="0" dirty="0"/>
                    </a:p>
                    <a:p>
                      <a:pPr marL="342900" indent="-342900" latinLnBrk="1">
                        <a:buAutoNum type="arabicPeriod"/>
                      </a:pPr>
                      <a:endParaRPr lang="en-US" altLang="ko-KR" sz="1600" b="1" baseline="0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="1" baseline="0" dirty="0"/>
                        <a:t> </a:t>
                      </a:r>
                      <a:r>
                        <a:rPr lang="ko-KR" altLang="en-US" sz="1600" b="1" baseline="0" dirty="0"/>
                        <a:t>→ </a:t>
                      </a:r>
                      <a:r>
                        <a:rPr lang="en-US" altLang="ko-KR" sz="1600" b="1" baseline="0" dirty="0"/>
                        <a:t>Does not operate when motor voltage is applied</a:t>
                      </a:r>
                    </a:p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342900" indent="-342900" latinLnBrk="1">
                        <a:buAutoNum type="arabicPeriod" startAt="2"/>
                      </a:pPr>
                      <a:r>
                        <a:rPr lang="en-US" altLang="ko-KR" sz="1600" b="1" baseline="0" dirty="0"/>
                        <a:t>Cause of defect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="1" baseline="0" dirty="0"/>
                        <a:t> 1) The PCB Main IC is damaged and the MOTOR does not operate.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51679"/>
              </p:ext>
            </p:extLst>
          </p:nvPr>
        </p:nvGraphicFramePr>
        <p:xfrm>
          <a:off x="2555778" y="1268758"/>
          <a:ext cx="6120678" cy="190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67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모델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품명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</a:rPr>
                        <a:t>품번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생산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LOT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defect phenomenon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err="1">
                          <a:solidFill>
                            <a:schemeClr val="tx1"/>
                          </a:solidFill>
                        </a:rPr>
                        <a:t>Failuer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 Qty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17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Function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altLang="ko-KR" sz="1000" b="1" dirty="0" err="1">
                          <a:solidFill>
                            <a:schemeClr val="tx1"/>
                          </a:solidFill>
                        </a:rPr>
                        <a:t>ea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1" y="1268759"/>
            <a:ext cx="2187599" cy="190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1" y="4653136"/>
            <a:ext cx="396944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78" y="4653136"/>
            <a:ext cx="260890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2555776" y="5373216"/>
            <a:ext cx="1080120" cy="93610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724128" y="4905164"/>
            <a:ext cx="792088" cy="46805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6507460" y="4861541"/>
            <a:ext cx="1016868" cy="22543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7452320" y="4581128"/>
            <a:ext cx="1208294" cy="4508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err="1"/>
              <a:t>Mainb</a:t>
            </a:r>
            <a:r>
              <a:rPr lang="en-US" altLang="ko-KR" sz="1000" b="1" dirty="0"/>
              <a:t> IC burnt</a:t>
            </a:r>
            <a:endParaRPr lang="ko-KR" altLang="en-US" sz="1000" b="1" dirty="0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3635896" y="5086976"/>
            <a:ext cx="2088232" cy="75429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4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3936"/>
              </p:ext>
            </p:extLst>
          </p:nvPr>
        </p:nvGraphicFramePr>
        <p:xfrm>
          <a:off x="179388" y="821235"/>
          <a:ext cx="8784976" cy="5992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92142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="1" baseline="0" dirty="0"/>
                        <a:t> 2) Surge voltage is applied to the FG and PWM terminals and the Main IC is damaged.</a:t>
                      </a:r>
                    </a:p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342900" indent="-342900" latinLnBrk="1">
                        <a:buAutoNum type="arabicPeriod" startAt="3"/>
                      </a:pPr>
                      <a:endParaRPr lang="en-US" altLang="ko-KR" sz="1600" b="1" baseline="0" dirty="0"/>
                    </a:p>
                    <a:p>
                      <a:pPr marL="0" indent="0" latinLnBrk="1">
                        <a:buNone/>
                      </a:pPr>
                      <a:endParaRPr lang="en-US" altLang="ko-KR" sz="1600" b="1" baseline="0" dirty="0"/>
                    </a:p>
                    <a:p>
                      <a:pPr marL="342900" indent="-342900" latinLnBrk="1">
                        <a:buAutoNum type="arabicPeriod" startAt="4"/>
                      </a:pPr>
                      <a:r>
                        <a:rPr lang="en-US" altLang="ko-KR" sz="1600" b="1" baseline="0" dirty="0"/>
                        <a:t>Conclusion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="1" baseline="0" dirty="0"/>
                        <a:t> 1) High external overvoltage momentarily flows into the FG terminal and PWM terminal, causing IC burnout.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="1" baseline="0" dirty="0"/>
                        <a:t> 2) When inferred to have occurred when the water purifier was fully assembled, it appears that the damage occurred due to a surge in the water purifier set assembled with various types of electronic products rather than a defect in the individual </a:t>
                      </a:r>
                      <a:r>
                        <a:rPr lang="en-US" altLang="ko-KR" sz="1600" b="1" baseline="0"/>
                        <a:t>motor.</a:t>
                      </a:r>
                      <a:endParaRPr lang="en-US" altLang="ko-KR" sz="16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2828517" y="1484784"/>
            <a:ext cx="3024336" cy="2146950"/>
            <a:chOff x="2843808" y="1380778"/>
            <a:chExt cx="3666856" cy="290011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380778"/>
              <a:ext cx="3666856" cy="2900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모서리가 둥근 직사각형 1"/>
            <p:cNvSpPr/>
            <p:nvPr/>
          </p:nvSpPr>
          <p:spPr>
            <a:xfrm>
              <a:off x="3379676" y="2121560"/>
              <a:ext cx="504056" cy="216024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3865216" y="1858716"/>
              <a:ext cx="490760" cy="216024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881" y="1494138"/>
            <a:ext cx="21149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380245" y="2178746"/>
            <a:ext cx="504056" cy="21602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820405" y="1998307"/>
            <a:ext cx="490760" cy="21602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06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8664</TotalTime>
  <Words>135</Words>
  <Application>Microsoft Office PowerPoint</Application>
  <PresentationFormat>화면 슬라이드 쇼(4:3)</PresentationFormat>
  <Paragraphs>40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tymg</dc:creator>
  <cp:lastModifiedBy>Grady Lee</cp:lastModifiedBy>
  <cp:revision>340</cp:revision>
  <cp:lastPrinted>2022-06-14T10:52:16Z</cp:lastPrinted>
  <dcterms:created xsi:type="dcterms:W3CDTF">2015-01-13T00:46:30Z</dcterms:created>
  <dcterms:modified xsi:type="dcterms:W3CDTF">2024-03-20T07:50:32Z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9e395e-e3b5-421f-8616-70a10f9451af_Enabled">
    <vt:lpwstr>true</vt:lpwstr>
  </property>
  <property fmtid="{D5CDD505-2E9C-101B-9397-08002B2CF9AE}" pid="3" name="MSIP_Label_879e395e-e3b5-421f-8616-70a10f9451af_SetDate">
    <vt:lpwstr>2024-03-20T07:46:44Z</vt:lpwstr>
  </property>
  <property fmtid="{D5CDD505-2E9C-101B-9397-08002B2CF9AE}" pid="4" name="MSIP_Label_879e395e-e3b5-421f-8616-70a10f9451af_Method">
    <vt:lpwstr>Standard</vt:lpwstr>
  </property>
  <property fmtid="{D5CDD505-2E9C-101B-9397-08002B2CF9AE}" pid="5" name="MSIP_Label_879e395e-e3b5-421f-8616-70a10f9451af_Name">
    <vt:lpwstr>879e395e-e3b5-421f-8616-70a10f9451af</vt:lpwstr>
  </property>
  <property fmtid="{D5CDD505-2E9C-101B-9397-08002B2CF9AE}" pid="6" name="MSIP_Label_879e395e-e3b5-421f-8616-70a10f9451af_SiteId">
    <vt:lpwstr>0beb0c35-9cbb-4feb-99e5-589e415c7944</vt:lpwstr>
  </property>
  <property fmtid="{D5CDD505-2E9C-101B-9397-08002B2CF9AE}" pid="7" name="MSIP_Label_879e395e-e3b5-421f-8616-70a10f9451af_ActionId">
    <vt:lpwstr>e73fc806-1925-4843-b062-45c408c459ed</vt:lpwstr>
  </property>
  <property fmtid="{D5CDD505-2E9C-101B-9397-08002B2CF9AE}" pid="8" name="MSIP_Label_879e395e-e3b5-421f-8616-70a10f9451af_ContentBits">
    <vt:lpwstr>0</vt:lpwstr>
  </property>
</Properties>
</file>