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71" r:id="rId3"/>
    <p:sldId id="273" r:id="rId4"/>
    <p:sldId id="272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82044-37F8-4733-A71C-81DBEA76A2DD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3B53-D81E-436A-88CC-C90D98A557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57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30EE7D-0E1D-1466-CF5A-AD1D6F9E7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3859B6-BDD3-38F3-DC72-8BA2903D7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0297EE-D29A-85C7-05FA-4B3B9CBE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8258C9-7987-CB92-4156-2334A82F6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0C4931-DD5B-BEFF-D11A-043C013F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72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F33055-314C-828A-9E82-D6B5A7C4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10E9145-E790-AF94-A66E-2061DE1E4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3C4CD4-BA8A-34EA-216B-6D4FC0AC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6E38E5-4CD0-D7EC-CAD1-546E433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298AE4-CEF0-DD73-101A-07C74739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543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64D43D5-394D-472E-E232-2E6C66D52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5E9E6FC-6EC5-4759-9EB1-CA10D066C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4ACF87-6F92-EC81-72F4-FC3C43C0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00D92F-FCAD-25FC-BFFC-5FE7A5A0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A1F2E8-1501-738F-03DE-752497E9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9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AA14CA-B40C-DE3A-989F-31195E46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17AAFB-4083-D7A4-499C-A03D53393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983D36-3F5F-126E-FBDE-358156B9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580951-BFE4-0060-D812-EB70F62D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B2E252-0A52-A153-D0B5-DD325B79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7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1FCA39-0E65-01A8-33AE-5B9B0525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DA65F1-AA13-67D2-AC4B-B8E7EBCD5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12F356D-0C03-7436-8CAA-EF808FCE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BA81D2-498C-79CE-E975-8B2385B3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706230-E909-AC51-0725-6B6B1156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136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02653E-2605-D31F-3703-44387EEC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B8D31A-490A-5593-4BCD-2AA0B7AA7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7BFFC20-AA26-3403-E9B7-21AAC3049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652538D-1F81-C776-179A-45F8A9F5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23B3118-C609-178D-E142-B20EA10F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8D6369-977A-E4B4-41CB-AE241BAD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62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E3E210-8688-39C5-596D-A42B3E22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B80801-D84F-AFF3-DA84-7409022A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E1F7E90-7D4D-B436-4BFB-0321090DA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5108894-0AC3-ECB0-0852-9BFBAF62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B8E40D8-6430-56BE-CE1B-6412F47FC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0E4ED0A-40FE-E5EA-3D30-CA803C15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B529061-F953-7429-2030-5F3F9803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57263AB-2074-660F-71A5-599A97E9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0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63B8A4-6998-0E27-3CCD-73A8F7C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7869C74-3F7F-17AC-E5D1-C9B8B5F8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2B9AC3E-A348-BBEF-7547-A56CB3EB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9CD465C-EDBE-C6C2-F75A-4231FCB5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64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DCB5284-CCE5-D19F-E00E-4A0B236A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E62CE1E-3219-FD8B-4D31-B9F5106B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5DE8D0-F308-78B3-5144-1B75154D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82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D4DAC4-121D-7DC7-3FFC-9AB0AC65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FC63FC0-6E64-4A53-B312-47C4DBA5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572425D-431D-F141-2299-14DFDEB4D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A5CED22-B154-0EA9-1D64-0608E59F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750372-AA55-487A-AAFB-5A445DCF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87656F-38DE-FB6B-81B7-E7AEC418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38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1C2E17-4AB6-7D5F-2927-6937835B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3A45FBC-89A0-3E63-5719-1BE6D4DE7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FDCD952-2FF2-2D6F-0060-1175FA922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9FD08F-A6B7-13B9-9DA0-5F113619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A1261D5-D5A5-4683-76EE-2E8BBA6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626069A-0443-917A-C887-F0EF4C51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10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2CAF6B2-D17E-A2A9-F225-9CF760C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C9415F-F5D1-03D1-62C2-647FC80A2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B7ED57-A441-5949-57C9-730217DC1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AEBA27-15A0-4EEA-AC4A-568BF40A8520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A1F7FA-00DC-75A6-9FCE-B21EFC91B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9683AE-017F-D766-E655-4C368AA5B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799468-42FA-403E-9742-75F05C1F2F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31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FDDC-65AD-AEE5-EE73-A7C7C7C20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15E0476C-34B8-466B-0582-756CFE88B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694763"/>
              </p:ext>
            </p:extLst>
          </p:nvPr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Hall A(INLA)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Hall B(INHB)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Hall C(INLB)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GLB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GHC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3EB407FA-C4DC-6035-522A-2A9FB312543E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24%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그림 4" descr="스크린샷, 멀티미디어 소프트웨어, 텍스트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6ED877EB-E816-1F78-1459-2526D7F1A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251071"/>
            <a:ext cx="3600000" cy="2023125"/>
          </a:xfrm>
          <a:prstGeom prst="rect">
            <a:avLst/>
          </a:prstGeom>
        </p:spPr>
      </p:pic>
      <p:pic>
        <p:nvPicPr>
          <p:cNvPr id="8" name="그림 7" descr="스크린샷, 텍스트, 멀티미디어 소프트웨어, 다채로움이(가) 표시된 사진&#10;&#10;자동 생성된 설명">
            <a:extLst>
              <a:ext uri="{FF2B5EF4-FFF2-40B4-BE49-F238E27FC236}">
                <a16:creationId xmlns:a16="http://schemas.microsoft.com/office/drawing/2014/main" id="{D0E3B783-A02D-CCE8-ED64-A9F08766C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1" y="1251071"/>
            <a:ext cx="3600000" cy="2023125"/>
          </a:xfrm>
          <a:prstGeom prst="rect">
            <a:avLst/>
          </a:prstGeom>
        </p:spPr>
      </p:pic>
      <p:pic>
        <p:nvPicPr>
          <p:cNvPr id="11" name="그림 10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22593665-1B39-07BA-7D62-D67F22201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6" y="1251071"/>
            <a:ext cx="3600000" cy="2023125"/>
          </a:xfrm>
          <a:prstGeom prst="rect">
            <a:avLst/>
          </a:prstGeom>
        </p:spPr>
      </p:pic>
      <p:pic>
        <p:nvPicPr>
          <p:cNvPr id="18" name="그림 17" descr="텍스트, 스크린샷, 전자제품, 회로이(가) 표시된 사진&#10;&#10;자동 생성된 설명">
            <a:extLst>
              <a:ext uri="{FF2B5EF4-FFF2-40B4-BE49-F238E27FC236}">
                <a16:creationId xmlns:a16="http://schemas.microsoft.com/office/drawing/2014/main" id="{960BD82E-87A4-EF6C-64AE-2D23F72F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3431125"/>
            <a:ext cx="3600000" cy="2023125"/>
          </a:xfrm>
          <a:prstGeom prst="rect">
            <a:avLst/>
          </a:prstGeom>
        </p:spPr>
      </p:pic>
      <p:pic>
        <p:nvPicPr>
          <p:cNvPr id="21" name="그림 20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A933CD80-EF58-FF25-FDD7-EDB6E9CCA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3431124"/>
            <a:ext cx="3600000" cy="2023125"/>
          </a:xfrm>
          <a:prstGeom prst="rect">
            <a:avLst/>
          </a:prstGeom>
        </p:spPr>
      </p:pic>
      <p:pic>
        <p:nvPicPr>
          <p:cNvPr id="23" name="그림 22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6AAB2229-9DC0-1DEB-00F6-EE4AD74D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54" y="3431123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AB42-547A-CA2A-799E-D16F3F877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707C5380-8D26-003F-9A15-8610E76DF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661246"/>
              </p:ext>
            </p:extLst>
          </p:nvPr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Hall A(INLA)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Hall B(INHB)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Hall C(INLB)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GLB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GHC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0BF95DF5-12BC-D3F0-EEDE-CFFA892A8242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48%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그림 2" descr="스크린샷, 텍스트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4F32E2D1-8742-E057-5990-8661054A2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1231612"/>
            <a:ext cx="3600000" cy="2023125"/>
          </a:xfrm>
          <a:prstGeom prst="rect">
            <a:avLst/>
          </a:prstGeom>
        </p:spPr>
      </p:pic>
      <p:pic>
        <p:nvPicPr>
          <p:cNvPr id="7" name="그림 6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EA582D99-B7FD-2FF1-4281-47D409C9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2" y="1231612"/>
            <a:ext cx="3600000" cy="2023125"/>
          </a:xfrm>
          <a:prstGeom prst="rect">
            <a:avLst/>
          </a:prstGeom>
        </p:spPr>
      </p:pic>
      <p:pic>
        <p:nvPicPr>
          <p:cNvPr id="14" name="그림 13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049CB2E6-A7B0-2B6A-64F1-84DADD57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91" y="1231612"/>
            <a:ext cx="3600000" cy="2023125"/>
          </a:xfrm>
          <a:prstGeom prst="rect">
            <a:avLst/>
          </a:prstGeom>
        </p:spPr>
      </p:pic>
      <p:pic>
        <p:nvPicPr>
          <p:cNvPr id="16" name="그림 15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A6615FC7-70B8-84A3-6814-3E6FA8F4E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3465313"/>
            <a:ext cx="3600000" cy="2023125"/>
          </a:xfrm>
          <a:prstGeom prst="rect">
            <a:avLst/>
          </a:prstGeom>
        </p:spPr>
      </p:pic>
      <p:pic>
        <p:nvPicPr>
          <p:cNvPr id="19" name="그림 18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90169734-1B2C-65DF-2394-1D790F920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2" y="3465313"/>
            <a:ext cx="3600000" cy="2023125"/>
          </a:xfrm>
          <a:prstGeom prst="rect">
            <a:avLst/>
          </a:prstGeom>
        </p:spPr>
      </p:pic>
      <p:pic>
        <p:nvPicPr>
          <p:cNvPr id="22" name="그림 21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18D2E3B1-5392-3C04-5E68-80140908F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91" y="3429000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1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E7A0-D9F9-5222-8551-6051F3CF8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83ED817-ED4E-F19B-FEF4-E367E2ECD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526864"/>
              </p:ext>
            </p:extLst>
          </p:nvPr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Hall A(INLA)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Hall B(INHB)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Hall C(INLB)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HC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G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LC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3CADE02E-7FB5-D1C1-6A3C-18930420E1BD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24%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그림 2" descr="스크린샷, 멀티미디어 소프트웨어, 그래픽 소프트웨어, 다채로움이(가) 표시된 사진&#10;&#10;자동 생성된 설명">
            <a:extLst>
              <a:ext uri="{FF2B5EF4-FFF2-40B4-BE49-F238E27FC236}">
                <a16:creationId xmlns:a16="http://schemas.microsoft.com/office/drawing/2014/main" id="{FD46BD40-85B3-26A4-1078-AC63E553B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1240849"/>
            <a:ext cx="3600000" cy="2023125"/>
          </a:xfrm>
          <a:prstGeom prst="rect">
            <a:avLst/>
          </a:prstGeom>
        </p:spPr>
      </p:pic>
      <p:pic>
        <p:nvPicPr>
          <p:cNvPr id="7" name="그림 6" descr="스크린샷, 텍스트, 멀티미디어 소프트웨어, 다채로움이(가) 표시된 사진&#10;&#10;자동 생성된 설명">
            <a:extLst>
              <a:ext uri="{FF2B5EF4-FFF2-40B4-BE49-F238E27FC236}">
                <a16:creationId xmlns:a16="http://schemas.microsoft.com/office/drawing/2014/main" id="{0DBFB3B3-B5F1-04E5-F761-234ABFDC8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1" y="1240849"/>
            <a:ext cx="3600000" cy="2023125"/>
          </a:xfrm>
          <a:prstGeom prst="rect">
            <a:avLst/>
          </a:prstGeom>
        </p:spPr>
      </p:pic>
      <p:pic>
        <p:nvPicPr>
          <p:cNvPr id="10" name="그림 9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1023183A-7368-167F-8142-CAB9D170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75" y="1253262"/>
            <a:ext cx="3600000" cy="2023125"/>
          </a:xfrm>
          <a:prstGeom prst="rect">
            <a:avLst/>
          </a:prstGeom>
        </p:spPr>
      </p:pic>
      <p:pic>
        <p:nvPicPr>
          <p:cNvPr id="14" name="그림 13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4B36947E-24A8-A989-552A-5B6FD4E83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3469931"/>
            <a:ext cx="3600000" cy="2023125"/>
          </a:xfrm>
          <a:prstGeom prst="rect">
            <a:avLst/>
          </a:prstGeom>
        </p:spPr>
      </p:pic>
      <p:pic>
        <p:nvPicPr>
          <p:cNvPr id="16" name="그림 15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46DCFB6A-9BEF-5993-B4FA-62BF93DB5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1" y="3469931"/>
            <a:ext cx="3600000" cy="2023125"/>
          </a:xfrm>
          <a:prstGeom prst="rect">
            <a:avLst/>
          </a:prstGeom>
        </p:spPr>
      </p:pic>
      <p:pic>
        <p:nvPicPr>
          <p:cNvPr id="19" name="그림 18" descr="텍스트, 스크린샷, 우주, 천문학이(가) 표시된 사진&#10;&#10;자동 생성된 설명">
            <a:extLst>
              <a:ext uri="{FF2B5EF4-FFF2-40B4-BE49-F238E27FC236}">
                <a16:creationId xmlns:a16="http://schemas.microsoft.com/office/drawing/2014/main" id="{D040F314-4BA1-29CD-4B2C-9875B5BE9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75" y="3466364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496D-1725-6A84-1FAD-4FC5D65F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268B623E-14D2-46F1-4B5C-360BCAD64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43918"/>
              </p:ext>
            </p:extLst>
          </p:nvPr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Hall A(INLA)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Hall B(INHB)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Hall C(INLB)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HC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G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LC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8FBDFC72-444B-12FB-D274-9FC9C42A0204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48%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그림 4" descr="스크린샷, 멀티미디어 소프트웨어, 텍스트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14C6D3BB-A338-60B0-5AAB-7C273DDD6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231612"/>
            <a:ext cx="3600000" cy="2023125"/>
          </a:xfrm>
          <a:prstGeom prst="rect">
            <a:avLst/>
          </a:prstGeom>
        </p:spPr>
      </p:pic>
      <p:pic>
        <p:nvPicPr>
          <p:cNvPr id="8" name="그림 7" descr="스크린샷, 텍스트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D466F94C-7ED1-B9B9-1409-EA54557DD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36" y="1231612"/>
            <a:ext cx="3600000" cy="2023125"/>
          </a:xfrm>
          <a:prstGeom prst="rect">
            <a:avLst/>
          </a:prstGeom>
        </p:spPr>
      </p:pic>
      <p:pic>
        <p:nvPicPr>
          <p:cNvPr id="10" name="그림 9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83E111AF-1CB1-EE4C-387C-12A76C7C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09" y="1231612"/>
            <a:ext cx="3600000" cy="2023125"/>
          </a:xfrm>
          <a:prstGeom prst="rect">
            <a:avLst/>
          </a:prstGeom>
        </p:spPr>
      </p:pic>
      <p:pic>
        <p:nvPicPr>
          <p:cNvPr id="13" name="그림 12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3409BAC4-58E8-540B-9E3D-08DAA3DF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3465313"/>
            <a:ext cx="3600000" cy="2023125"/>
          </a:xfrm>
          <a:prstGeom prst="rect">
            <a:avLst/>
          </a:prstGeom>
        </p:spPr>
      </p:pic>
      <p:pic>
        <p:nvPicPr>
          <p:cNvPr id="17" name="그림 16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0458A13A-2CDB-3D29-F9EA-AE660669E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36" y="3465313"/>
            <a:ext cx="3600000" cy="2023125"/>
          </a:xfrm>
          <a:prstGeom prst="rect">
            <a:avLst/>
          </a:prstGeom>
        </p:spPr>
      </p:pic>
      <p:pic>
        <p:nvPicPr>
          <p:cNvPr id="20" name="그림 19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E156386D-E4DA-D386-05BE-E94F96812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09" y="3465313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327C7-2ABE-3A67-3748-2E5A358B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E6B1D96D-D877-C948-D2EC-10C1777B1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96238"/>
              </p:ext>
            </p:extLst>
          </p:nvPr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A</a:t>
                      </a:r>
                      <a:r>
                        <a:rPr lang="en-US" altLang="ko-KR" sz="1400" dirty="0"/>
                        <a:t>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B</a:t>
                      </a:r>
                      <a:r>
                        <a:rPr lang="en-US" altLang="ko-KR" sz="1400" dirty="0"/>
                        <a:t>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HC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GLC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010BDACC-93DD-4AF8-109A-62A9DCFF1F60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24%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그림 2" descr="스크린샷, 텍스트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5F221C6C-DC9D-9271-C919-0A7F480C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40849"/>
            <a:ext cx="3600000" cy="2023125"/>
          </a:xfrm>
          <a:prstGeom prst="rect">
            <a:avLst/>
          </a:prstGeom>
        </p:spPr>
      </p:pic>
      <p:pic>
        <p:nvPicPr>
          <p:cNvPr id="7" name="그림 6" descr="스크린샷, 텍스트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90616309-8775-E68C-4771-E17F9701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09" y="1240849"/>
            <a:ext cx="3600000" cy="2023125"/>
          </a:xfrm>
          <a:prstGeom prst="rect">
            <a:avLst/>
          </a:prstGeom>
        </p:spPr>
      </p:pic>
      <p:pic>
        <p:nvPicPr>
          <p:cNvPr id="11" name="그림 10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1C7044A0-97EE-42C5-E632-BFBFC3FA7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18" y="1240849"/>
            <a:ext cx="3600000" cy="2023125"/>
          </a:xfrm>
          <a:prstGeom prst="rect">
            <a:avLst/>
          </a:prstGeom>
        </p:spPr>
      </p:pic>
      <p:pic>
        <p:nvPicPr>
          <p:cNvPr id="15" name="그림 14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92A02E5A-1E46-159E-21D9-D9BD60694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445398"/>
            <a:ext cx="3600000" cy="2023125"/>
          </a:xfrm>
          <a:prstGeom prst="rect">
            <a:avLst/>
          </a:prstGeom>
        </p:spPr>
      </p:pic>
      <p:pic>
        <p:nvPicPr>
          <p:cNvPr id="18" name="그림 17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F7E5A7B6-E64C-8471-EE17-05F6BC7CC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09" y="3445397"/>
            <a:ext cx="3600000" cy="2023125"/>
          </a:xfrm>
          <a:prstGeom prst="rect">
            <a:avLst/>
          </a:prstGeom>
        </p:spPr>
      </p:pic>
      <p:pic>
        <p:nvPicPr>
          <p:cNvPr id="21" name="그림 20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B5009248-F281-99AC-7C7A-A766B3E2C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18" y="3445396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8F979-D10A-3534-8926-3C6AFFCC4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9B7E4879-77A1-0F9B-3316-81C275474013}"/>
              </a:ext>
            </a:extLst>
          </p:cNvPr>
          <p:cNvGraphicFramePr>
            <a:graphicFrameLocks noGrp="1"/>
          </p:cNvGraphicFramePr>
          <p:nvPr/>
        </p:nvGraphicFramePr>
        <p:xfrm>
          <a:off x="323272" y="609411"/>
          <a:ext cx="11536219" cy="5089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443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A</a:t>
                      </a:r>
                      <a:r>
                        <a:rPr lang="en-US" altLang="ko-KR" sz="1400" dirty="0"/>
                        <a:t>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B</a:t>
                      </a:r>
                      <a:r>
                        <a:rPr lang="en-US" altLang="ko-KR" sz="1400" dirty="0"/>
                        <a:t>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HC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GLC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464607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01D7B61B-5C88-5617-9453-4692393849F3}"/>
              </a:ext>
            </a:extLst>
          </p:cNvPr>
          <p:cNvSpPr/>
          <p:nvPr/>
        </p:nvSpPr>
        <p:spPr>
          <a:xfrm>
            <a:off x="341745" y="295553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48%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그림 2" descr="스크린샷, 텍스트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A1428DA3-3B8D-3CFD-BDDB-936CA05DB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1231612"/>
            <a:ext cx="3600000" cy="2023125"/>
          </a:xfrm>
          <a:prstGeom prst="rect">
            <a:avLst/>
          </a:prstGeom>
        </p:spPr>
      </p:pic>
      <p:pic>
        <p:nvPicPr>
          <p:cNvPr id="6" name="그림 5" descr="텍스트, 스크린샷, 멀티미디어 소프트웨어, 그래픽 소프트웨어이(가) 표시된 사진&#10;&#10;자동 생성된 설명">
            <a:extLst>
              <a:ext uri="{FF2B5EF4-FFF2-40B4-BE49-F238E27FC236}">
                <a16:creationId xmlns:a16="http://schemas.microsoft.com/office/drawing/2014/main" id="{1E5B2983-A3E4-BF8D-BC76-83485D57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81" y="1231611"/>
            <a:ext cx="3600000" cy="2023125"/>
          </a:xfrm>
          <a:prstGeom prst="rect">
            <a:avLst/>
          </a:prstGeom>
        </p:spPr>
      </p:pic>
      <p:pic>
        <p:nvPicPr>
          <p:cNvPr id="8" name="그림 7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42D6DA13-3612-7363-A03B-3FAC3DD3F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35" y="1231611"/>
            <a:ext cx="3600000" cy="2023125"/>
          </a:xfrm>
          <a:prstGeom prst="rect">
            <a:avLst/>
          </a:prstGeom>
        </p:spPr>
      </p:pic>
      <p:pic>
        <p:nvPicPr>
          <p:cNvPr id="10" name="그림 9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C0CC9545-E5E4-0554-56CA-09058ADED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3486961"/>
            <a:ext cx="3600000" cy="2023125"/>
          </a:xfrm>
          <a:prstGeom prst="rect">
            <a:avLst/>
          </a:prstGeom>
        </p:spPr>
      </p:pic>
      <p:pic>
        <p:nvPicPr>
          <p:cNvPr id="13" name="그림 12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57F12874-4623-30BD-F516-84BDDB4FF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81" y="3486960"/>
            <a:ext cx="3600000" cy="2023125"/>
          </a:xfrm>
          <a:prstGeom prst="rect">
            <a:avLst/>
          </a:prstGeom>
        </p:spPr>
      </p:pic>
      <p:pic>
        <p:nvPicPr>
          <p:cNvPr id="15" name="그림 14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45792F31-059F-C599-694E-8491CAAF4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36" y="3486961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D2CF-E44B-6548-14D3-E7595D5F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0ADC3FE4-41D5-F071-B8E8-AF4F79DB9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98926"/>
              </p:ext>
            </p:extLst>
          </p:nvPr>
        </p:nvGraphicFramePr>
        <p:xfrm>
          <a:off x="323272" y="276897"/>
          <a:ext cx="11536219" cy="65210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6219">
                  <a:extLst>
                    <a:ext uri="{9D8B030D-6E8A-4147-A177-3AD203B41FA5}">
                      <a16:colId xmlns:a16="http://schemas.microsoft.com/office/drawing/2014/main" val="3078058444"/>
                    </a:ext>
                  </a:extLst>
                </a:gridCol>
              </a:tblGrid>
              <a:tr h="27728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/>
                        <a:t>CH1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A</a:t>
                      </a:r>
                      <a:r>
                        <a:rPr lang="en-US" altLang="ko-KR" sz="1400" dirty="0"/>
                        <a:t>(INLA)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CH2 :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Hall B</a:t>
                      </a:r>
                      <a:r>
                        <a:rPr lang="en-US" altLang="ko-KR" sz="1400" dirty="0"/>
                        <a:t>(INHB)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CH3 : GHA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CH4 : GLA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CH5 : GHB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CH6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CH7 : G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HC</a:t>
                      </a:r>
                      <a:r>
                        <a:rPr lang="en-US" altLang="ko-KR" sz="1400" dirty="0"/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altLang="ko-KR" sz="1400" dirty="0"/>
                        <a:t> CH8 :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GLC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759797"/>
                  </a:ext>
                </a:extLst>
              </a:tr>
              <a:tr h="6216267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618302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79A7A8C2-4980-93D4-8956-2962FB7B6796}"/>
              </a:ext>
            </a:extLst>
          </p:cNvPr>
          <p:cNvSpPr/>
          <p:nvPr/>
        </p:nvSpPr>
        <p:spPr>
          <a:xfrm>
            <a:off x="341745" y="-36961"/>
            <a:ext cx="11453095" cy="360220"/>
          </a:xfrm>
          <a:prstGeom prst="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b="1" dirty="0">
                <a:solidFill>
                  <a:schemeClr val="tx1"/>
                </a:solidFill>
              </a:rPr>
              <a:t>Test Condition : PWM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duty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48%</a:t>
            </a:r>
            <a:r>
              <a:rPr lang="en-US" altLang="ko-KR" sz="1400" b="1" dirty="0">
                <a:solidFill>
                  <a:schemeClr val="tx1"/>
                </a:solidFill>
              </a:rPr>
              <a:t>, Load 10kg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그림 2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F819CB4A-71AF-666E-2500-32501A0B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23276"/>
            <a:ext cx="3600000" cy="2023125"/>
          </a:xfrm>
          <a:prstGeom prst="rect">
            <a:avLst/>
          </a:prstGeom>
        </p:spPr>
      </p:pic>
      <p:pic>
        <p:nvPicPr>
          <p:cNvPr id="6" name="그림 5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4B4D3450-0DF4-3CE9-9410-12A3DC5AA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28" y="623276"/>
            <a:ext cx="3600000" cy="2023125"/>
          </a:xfrm>
          <a:prstGeom prst="rect">
            <a:avLst/>
          </a:prstGeom>
        </p:spPr>
      </p:pic>
      <p:pic>
        <p:nvPicPr>
          <p:cNvPr id="8" name="그림 7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196F10C1-49F1-6C98-E21F-DA2929919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09" y="623276"/>
            <a:ext cx="3600000" cy="2023125"/>
          </a:xfrm>
          <a:prstGeom prst="rect">
            <a:avLst/>
          </a:prstGeom>
        </p:spPr>
      </p:pic>
      <p:pic>
        <p:nvPicPr>
          <p:cNvPr id="10" name="그림 9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6E05F3C6-7A81-1C97-8353-35295913E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680853"/>
            <a:ext cx="3600000" cy="2023125"/>
          </a:xfrm>
          <a:prstGeom prst="rect">
            <a:avLst/>
          </a:prstGeom>
        </p:spPr>
      </p:pic>
      <p:pic>
        <p:nvPicPr>
          <p:cNvPr id="13" name="그림 12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71166888-057B-A169-627A-24EE17D85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28" y="2680852"/>
            <a:ext cx="3600000" cy="2023125"/>
          </a:xfrm>
          <a:prstGeom prst="rect">
            <a:avLst/>
          </a:prstGeom>
        </p:spPr>
      </p:pic>
      <p:pic>
        <p:nvPicPr>
          <p:cNvPr id="15" name="그림 14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7BC02B97-102B-0A2C-4B77-B262FEA18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00" y="2680852"/>
            <a:ext cx="3600000" cy="2023125"/>
          </a:xfrm>
          <a:prstGeom prst="rect">
            <a:avLst/>
          </a:prstGeom>
        </p:spPr>
      </p:pic>
      <p:pic>
        <p:nvPicPr>
          <p:cNvPr id="17" name="그림 16" descr="텍스트, 스크린샷, 멀티미디어 소프트웨어, 편집이(가) 표시된 사진&#10;&#10;자동 생성된 설명">
            <a:extLst>
              <a:ext uri="{FF2B5EF4-FFF2-40B4-BE49-F238E27FC236}">
                <a16:creationId xmlns:a16="http://schemas.microsoft.com/office/drawing/2014/main" id="{588935E8-0D01-1906-A4A6-2CDE0677E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725554"/>
            <a:ext cx="3600000" cy="2023125"/>
          </a:xfrm>
          <a:prstGeom prst="rect">
            <a:avLst/>
          </a:prstGeom>
        </p:spPr>
      </p:pic>
      <p:pic>
        <p:nvPicPr>
          <p:cNvPr id="19" name="그림 18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AF41721F-503D-8BBB-358A-BB4739924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28" y="4738428"/>
            <a:ext cx="3600000" cy="2023125"/>
          </a:xfrm>
          <a:prstGeom prst="rect">
            <a:avLst/>
          </a:prstGeom>
        </p:spPr>
      </p:pic>
      <p:pic>
        <p:nvPicPr>
          <p:cNvPr id="21" name="그림 20" descr="텍스트, 스크린샷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87214B5C-2F8F-6C65-AEC2-3A2D2A208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00" y="4738428"/>
            <a:ext cx="3600000" cy="2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4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11151</TotalTime>
  <Words>352</Words>
  <Application>Microsoft Office PowerPoint</Application>
  <PresentationFormat>와이드스크린</PresentationFormat>
  <Paragraphs>14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0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효근 김</dc:creator>
  <cp:lastModifiedBy>효근 김</cp:lastModifiedBy>
  <cp:revision>14</cp:revision>
  <dcterms:created xsi:type="dcterms:W3CDTF">2024-10-23T01:24:40Z</dcterms:created>
  <dcterms:modified xsi:type="dcterms:W3CDTF">2024-11-15T11:18:55Z</dcterms:modified>
</cp:coreProperties>
</file>