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2" r:id="rId2"/>
    <p:sldId id="273" r:id="rId3"/>
    <p:sldId id="274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82044-37F8-4733-A71C-81DBEA76A2DD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63B53-D81E-436A-88CC-C90D98A557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57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30EE7D-0E1D-1466-CF5A-AD1D6F9E7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53859B6-BDD3-38F3-DC72-8BA2903D7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50297EE-D29A-85C7-05FA-4B3B9CBE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A27-15A0-4EEA-AC4A-568BF40A8520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8258C9-7987-CB92-4156-2334A82F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0C4931-DD5B-BEFF-D11A-043C013F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9468-42FA-403E-9742-75F05C1F2F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72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F33055-314C-828A-9E82-D6B5A7C4F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10E9145-E790-AF94-A66E-2061DE1E4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3C4CD4-BA8A-34EA-216B-6D4FC0AC5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A27-15A0-4EEA-AC4A-568BF40A8520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38E5-4CD0-D7EC-CAD1-546E433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298AE4-CEF0-DD73-101A-07C74739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9468-42FA-403E-9742-75F05C1F2F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43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64D43D5-394D-472E-E232-2E6C66D52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5E9E6FC-6EC5-4759-9EB1-CA10D066C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4ACF87-6F92-EC81-72F4-FC3C43C0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A27-15A0-4EEA-AC4A-568BF40A8520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B00D92F-FCAD-25FC-BFFC-5FE7A5A0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A1F2E8-1501-738F-03DE-752497E9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9468-42FA-403E-9742-75F05C1F2F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449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AA14CA-B40C-DE3A-989F-31195E46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17AAFB-4083-D7A4-499C-A03D53393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983D36-3F5F-126E-FBDE-358156B92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A27-15A0-4EEA-AC4A-568BF40A8520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580951-BFE4-0060-D812-EB70F62D9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0B2E252-0A52-A153-D0B5-DD325B79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9468-42FA-403E-9742-75F05C1F2F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7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1FCA39-0E65-01A8-33AE-5B9B0525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DA65F1-AA13-67D2-AC4B-B8E7EBCD5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2F356D-0C03-7436-8CAA-EF808FCE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A27-15A0-4EEA-AC4A-568BF40A8520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BA81D2-498C-79CE-E975-8B2385B3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706230-E909-AC51-0725-6B6B11568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9468-42FA-403E-9742-75F05C1F2F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36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F02653E-2605-D31F-3703-44387EEC3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B8D31A-490A-5593-4BCD-2AA0B7AA7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7BFFC20-AA26-3403-E9B7-21AAC3049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652538D-1F81-C776-179A-45F8A9F5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A27-15A0-4EEA-AC4A-568BF40A8520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23B3118-C609-178D-E142-B20EA10F2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B8D6369-977A-E4B4-41CB-AE241BAD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9468-42FA-403E-9742-75F05C1F2F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962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3E210-8688-39C5-596D-A42B3E222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B80801-D84F-AFF3-DA84-7409022A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E1F7E90-7D4D-B436-4BFB-0321090DA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5108894-0AC3-ECB0-0852-9BFBAF62B7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B8E40D8-6430-56BE-CE1B-6412F47FC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0E4ED0A-40FE-E5EA-3D30-CA803C15A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A27-15A0-4EEA-AC4A-568BF40A8520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B529061-F953-7429-2030-5F3F9803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57263AB-2074-660F-71A5-599A97E9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9468-42FA-403E-9742-75F05C1F2F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0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63B8A4-6998-0E27-3CCD-73A8F7CB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7869C74-3F7F-17AC-E5D1-C9B8B5F87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A27-15A0-4EEA-AC4A-568BF40A8520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2B9AC3E-A348-BBEF-7547-A56CB3EB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9CD465C-EDBE-C6C2-F75A-4231FCB5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9468-42FA-403E-9742-75F05C1F2F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964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DCB5284-CCE5-D19F-E00E-4A0B236A3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A27-15A0-4EEA-AC4A-568BF40A8520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E62CE1E-3219-FD8B-4D31-B9F5106B5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5DE8D0-F308-78B3-5144-1B75154D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9468-42FA-403E-9742-75F05C1F2F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82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D4DAC4-121D-7DC7-3FFC-9AB0AC65C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C63FC0-6E64-4A53-B312-47C4DBA51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572425D-431D-F141-2299-14DFDEB4D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A5CED22-B154-0EA9-1D64-0608E59F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A27-15A0-4EEA-AC4A-568BF40A8520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3750372-AA55-487A-AAFB-5A445DCF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387656F-38DE-FB6B-81B7-E7AEC418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9468-42FA-403E-9742-75F05C1F2F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38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1C2E17-4AB6-7D5F-2927-6937835B2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3A45FBC-89A0-3E63-5719-1BE6D4DE7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FDCD952-2FF2-2D6F-0060-1175FA922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39FD08F-A6B7-13B9-9DA0-5F113619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BA27-15A0-4EEA-AC4A-568BF40A8520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1261D5-D5A5-4683-76EE-2E8BBA6C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626069A-0443-917A-C887-F0EF4C51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9468-42FA-403E-9742-75F05C1F2F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410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2CAF6B2-D17E-A2A9-F225-9CF760CD9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3C9415F-F5D1-03D1-62C2-647FC80A2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B7ED57-A441-5949-57C9-730217DC1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AEBA27-15A0-4EEA-AC4A-568BF40A8520}" type="datetimeFigureOut">
              <a:rPr lang="ko-KR" altLang="en-US" smtClean="0"/>
              <a:t>2024-12-20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A1F7FA-00DC-75A6-9FCE-B21EFC91B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9683AE-017F-D766-E655-4C368AA5B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799468-42FA-403E-9742-75F05C1F2F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031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7F510-D971-1D77-3400-27C22B5AF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1565A92A-C9AF-B754-4051-73341E303BC2}"/>
              </a:ext>
            </a:extLst>
          </p:cNvPr>
          <p:cNvGraphicFramePr>
            <a:graphicFrameLocks noGrp="1"/>
          </p:cNvGraphicFramePr>
          <p:nvPr/>
        </p:nvGraphicFramePr>
        <p:xfrm>
          <a:off x="489529" y="775846"/>
          <a:ext cx="11268362" cy="4996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68362">
                  <a:extLst>
                    <a:ext uri="{9D8B030D-6E8A-4147-A177-3AD203B41FA5}">
                      <a16:colId xmlns:a16="http://schemas.microsoft.com/office/drawing/2014/main" val="3078058444"/>
                    </a:ext>
                  </a:extLst>
                </a:gridCol>
              </a:tblGrid>
              <a:tr h="37869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/>
                        <a:t>CH1 : Hall A(INLA), CH2 : GHA, CH3 : GHB, CH4 : GHC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759797"/>
                  </a:ext>
                </a:extLst>
              </a:tr>
              <a:tr h="4618186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618302"/>
                  </a:ext>
                </a:extLst>
              </a:tr>
            </a:tbl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id="{96BD4382-E040-E8CC-4D92-9244FB7E231B}"/>
              </a:ext>
            </a:extLst>
          </p:cNvPr>
          <p:cNvSpPr/>
          <p:nvPr/>
        </p:nvSpPr>
        <p:spPr>
          <a:xfrm>
            <a:off x="4581525" y="397161"/>
            <a:ext cx="7453458" cy="360220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>
                <a:solidFill>
                  <a:schemeClr val="tx1"/>
                </a:solidFill>
              </a:rPr>
              <a:t>Test Condition : PWM duty </a:t>
            </a:r>
            <a:r>
              <a:rPr lang="en-US" altLang="ko-KR" sz="1400" b="1" dirty="0">
                <a:solidFill>
                  <a:srgbClr val="FF0000"/>
                </a:solidFill>
              </a:rPr>
              <a:t>48%</a:t>
            </a:r>
            <a:r>
              <a:rPr lang="en-US" altLang="ko-KR" sz="1400" b="1" dirty="0">
                <a:solidFill>
                  <a:schemeClr val="tx1"/>
                </a:solidFill>
              </a:rPr>
              <a:t>, IDRIVE : </a:t>
            </a:r>
            <a:r>
              <a:rPr lang="en-US" altLang="ko-KR" sz="1400" b="1" dirty="0">
                <a:solidFill>
                  <a:srgbClr val="0000FF"/>
                </a:solidFill>
              </a:rPr>
              <a:t>Source 0.45A / Sink 0.9A </a:t>
            </a:r>
            <a:r>
              <a:rPr lang="en-US" altLang="ko-KR" sz="1400" b="1" dirty="0">
                <a:solidFill>
                  <a:schemeClr val="tx1"/>
                </a:solidFill>
              </a:rPr>
              <a:t>(75㏀ to 5VDD)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pic>
        <p:nvPicPr>
          <p:cNvPr id="3" name="그림 2" descr="스크린샷, 멀티미디어 소프트웨어, 텍스트, 소프트웨어이(가) 표시된 사진&#10;&#10;자동 생성된 설명">
            <a:extLst>
              <a:ext uri="{FF2B5EF4-FFF2-40B4-BE49-F238E27FC236}">
                <a16:creationId xmlns:a16="http://schemas.microsoft.com/office/drawing/2014/main" id="{8C6ECFAA-6C5E-CE77-19B1-4BFB4CDA2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238251"/>
            <a:ext cx="3600000" cy="2109375"/>
          </a:xfrm>
          <a:prstGeom prst="rect">
            <a:avLst/>
          </a:prstGeom>
        </p:spPr>
      </p:pic>
      <p:pic>
        <p:nvPicPr>
          <p:cNvPr id="7" name="그림 6" descr="스크린샷, 멀티미디어 소프트웨어, 텍스트, 소프트웨어이(가) 표시된 사진&#10;&#10;자동 생성된 설명">
            <a:extLst>
              <a:ext uri="{FF2B5EF4-FFF2-40B4-BE49-F238E27FC236}">
                <a16:creationId xmlns:a16="http://schemas.microsoft.com/office/drawing/2014/main" id="{58107E65-9DDE-8A70-9E3C-336249A99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727" y="1238250"/>
            <a:ext cx="3600000" cy="2109375"/>
          </a:xfrm>
          <a:prstGeom prst="rect">
            <a:avLst/>
          </a:prstGeom>
        </p:spPr>
      </p:pic>
      <p:pic>
        <p:nvPicPr>
          <p:cNvPr id="10" name="그림 9" descr="스크린샷, 텍스트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77AA2D70-F685-60F0-55BB-AAF38AD64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3505487"/>
            <a:ext cx="3600000" cy="2109375"/>
          </a:xfrm>
          <a:prstGeom prst="rect">
            <a:avLst/>
          </a:prstGeom>
        </p:spPr>
      </p:pic>
      <p:pic>
        <p:nvPicPr>
          <p:cNvPr id="13" name="그림 12" descr="텍스트, 스크린샷, 전자제품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919BD9AD-CBA8-2B0D-3046-61CE3376D3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727" y="3505486"/>
            <a:ext cx="3600000" cy="2109375"/>
          </a:xfrm>
          <a:prstGeom prst="rect">
            <a:avLst/>
          </a:prstGeom>
        </p:spPr>
      </p:pic>
      <p:pic>
        <p:nvPicPr>
          <p:cNvPr id="16" name="그림 15" descr="스크린샷, 텍스트, 멀티미디어 소프트웨어, 전자제품이(가) 표시된 사진&#10;&#10;자동 생성된 설명">
            <a:extLst>
              <a:ext uri="{FF2B5EF4-FFF2-40B4-BE49-F238E27FC236}">
                <a16:creationId xmlns:a16="http://schemas.microsoft.com/office/drawing/2014/main" id="{E176C41C-5615-EF66-E720-E6D0B43932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109" y="3505486"/>
            <a:ext cx="3600000" cy="21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8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9620D-9BBD-E909-D164-538BBE143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D6BAED54-306C-293C-319B-1084D2F24709}"/>
              </a:ext>
            </a:extLst>
          </p:cNvPr>
          <p:cNvGraphicFramePr>
            <a:graphicFrameLocks noGrp="1"/>
          </p:cNvGraphicFramePr>
          <p:nvPr/>
        </p:nvGraphicFramePr>
        <p:xfrm>
          <a:off x="489529" y="775846"/>
          <a:ext cx="11268362" cy="4996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68362">
                  <a:extLst>
                    <a:ext uri="{9D8B030D-6E8A-4147-A177-3AD203B41FA5}">
                      <a16:colId xmlns:a16="http://schemas.microsoft.com/office/drawing/2014/main" val="3078058444"/>
                    </a:ext>
                  </a:extLst>
                </a:gridCol>
              </a:tblGrid>
              <a:tr h="37869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/>
                        <a:t>CH1 : Hall A(INLA), CH2 : GHA, CH3 : GHB, CH4 : GHC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759797"/>
                  </a:ext>
                </a:extLst>
              </a:tr>
              <a:tr h="4618186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618302"/>
                  </a:ext>
                </a:extLst>
              </a:tr>
            </a:tbl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id="{09B0AF72-C5E0-5720-5CF6-765716CE947C}"/>
              </a:ext>
            </a:extLst>
          </p:cNvPr>
          <p:cNvSpPr/>
          <p:nvPr/>
        </p:nvSpPr>
        <p:spPr>
          <a:xfrm>
            <a:off x="4581525" y="397161"/>
            <a:ext cx="7453458" cy="360220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>
                <a:solidFill>
                  <a:schemeClr val="tx1"/>
                </a:solidFill>
              </a:rPr>
              <a:t>Test Condition : PWM duty </a:t>
            </a:r>
            <a:r>
              <a:rPr lang="en-US" altLang="ko-KR" sz="1400" b="1" dirty="0">
                <a:solidFill>
                  <a:srgbClr val="FF0000"/>
                </a:solidFill>
              </a:rPr>
              <a:t>48%</a:t>
            </a:r>
            <a:r>
              <a:rPr lang="en-US" altLang="ko-KR" sz="1400" b="1" dirty="0">
                <a:solidFill>
                  <a:schemeClr val="tx1"/>
                </a:solidFill>
              </a:rPr>
              <a:t>, IDRIVE : </a:t>
            </a:r>
            <a:r>
              <a:rPr lang="en-US" altLang="ko-KR" sz="1400" b="1" dirty="0">
                <a:solidFill>
                  <a:srgbClr val="0000FF"/>
                </a:solidFill>
              </a:rPr>
              <a:t>Source 0.1A / Sink 0.2A </a:t>
            </a:r>
            <a:r>
              <a:rPr lang="en-US" altLang="ko-KR" sz="1400" b="1" dirty="0">
                <a:solidFill>
                  <a:schemeClr val="tx1"/>
                </a:solidFill>
              </a:rPr>
              <a:t>(18㏀ to GND)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pic>
        <p:nvPicPr>
          <p:cNvPr id="5" name="그림 4" descr="스크린샷, 멀티미디어 소프트웨어, 텍스트, 소프트웨어이(가) 표시된 사진&#10;&#10;자동 생성된 설명">
            <a:extLst>
              <a:ext uri="{FF2B5EF4-FFF2-40B4-BE49-F238E27FC236}">
                <a16:creationId xmlns:a16="http://schemas.microsoft.com/office/drawing/2014/main" id="{FC067DFE-A626-71AE-9608-C08CBE710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241110"/>
            <a:ext cx="3600000" cy="2109375"/>
          </a:xfrm>
          <a:prstGeom prst="rect">
            <a:avLst/>
          </a:prstGeom>
        </p:spPr>
      </p:pic>
      <p:pic>
        <p:nvPicPr>
          <p:cNvPr id="8" name="그림 7" descr="스크린샷, 멀티미디어 소프트웨어, 소프트웨어, 그래픽 소프트웨어이(가) 표시된 사진&#10;&#10;자동 생성된 설명">
            <a:extLst>
              <a:ext uri="{FF2B5EF4-FFF2-40B4-BE49-F238E27FC236}">
                <a16:creationId xmlns:a16="http://schemas.microsoft.com/office/drawing/2014/main" id="{C2C8522C-E21F-D356-964A-3BAB9FD2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85" y="1241109"/>
            <a:ext cx="3600000" cy="2109375"/>
          </a:xfrm>
          <a:prstGeom prst="rect">
            <a:avLst/>
          </a:prstGeom>
        </p:spPr>
      </p:pic>
      <p:pic>
        <p:nvPicPr>
          <p:cNvPr id="11" name="그림 10" descr="스크린샷, 텍스트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A89C0982-7114-DDD6-6E56-67BA23AF0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3506917"/>
            <a:ext cx="3600000" cy="2109375"/>
          </a:xfrm>
          <a:prstGeom prst="rect">
            <a:avLst/>
          </a:prstGeom>
        </p:spPr>
      </p:pic>
      <p:pic>
        <p:nvPicPr>
          <p:cNvPr id="15" name="그림 14" descr="텍스트, 스크린샷, 전자제품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002AD1C2-B271-5C58-889B-B84D4A2B0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85" y="3507516"/>
            <a:ext cx="3600000" cy="2109375"/>
          </a:xfrm>
          <a:prstGeom prst="rect">
            <a:avLst/>
          </a:prstGeom>
        </p:spPr>
      </p:pic>
      <p:pic>
        <p:nvPicPr>
          <p:cNvPr id="18" name="그림 17" descr="스크린샷, 텍스트, 멀티미디어 소프트웨어, 전자제품이(가) 표시된 사진&#10;&#10;자동 생성된 설명">
            <a:extLst>
              <a:ext uri="{FF2B5EF4-FFF2-40B4-BE49-F238E27FC236}">
                <a16:creationId xmlns:a16="http://schemas.microsoft.com/office/drawing/2014/main" id="{D81F526C-5B32-EAA1-8CD7-3F616E1003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45" y="3507515"/>
            <a:ext cx="3600000" cy="21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45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C5908-FBA5-2606-08A3-3834F739C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0BE9A4E4-347A-ADF5-2A9A-19E3E9BBCE95}"/>
              </a:ext>
            </a:extLst>
          </p:cNvPr>
          <p:cNvGraphicFramePr>
            <a:graphicFrameLocks noGrp="1"/>
          </p:cNvGraphicFramePr>
          <p:nvPr/>
        </p:nvGraphicFramePr>
        <p:xfrm>
          <a:off x="489529" y="775846"/>
          <a:ext cx="11268362" cy="4996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68362">
                  <a:extLst>
                    <a:ext uri="{9D8B030D-6E8A-4147-A177-3AD203B41FA5}">
                      <a16:colId xmlns:a16="http://schemas.microsoft.com/office/drawing/2014/main" val="3078058444"/>
                    </a:ext>
                  </a:extLst>
                </a:gridCol>
              </a:tblGrid>
              <a:tr h="37869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dirty="0"/>
                        <a:t>CH1 : Hall A(INLA), CH2 : GHA, CH3 : GHB, CH4 : GHC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759797"/>
                  </a:ext>
                </a:extLst>
              </a:tr>
              <a:tr h="4618186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618302"/>
                  </a:ext>
                </a:extLst>
              </a:tr>
            </a:tbl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id="{E75E4DD1-A6F3-90D1-B6FA-795F676E9747}"/>
              </a:ext>
            </a:extLst>
          </p:cNvPr>
          <p:cNvSpPr/>
          <p:nvPr/>
        </p:nvSpPr>
        <p:spPr>
          <a:xfrm>
            <a:off x="4581525" y="397161"/>
            <a:ext cx="7453458" cy="360220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>
                <a:solidFill>
                  <a:schemeClr val="tx1"/>
                </a:solidFill>
              </a:rPr>
              <a:t>Test Condition : PWM duty </a:t>
            </a:r>
            <a:r>
              <a:rPr lang="en-US" altLang="ko-KR" sz="1400" b="1" dirty="0">
                <a:solidFill>
                  <a:srgbClr val="FF0000"/>
                </a:solidFill>
              </a:rPr>
              <a:t>48%</a:t>
            </a:r>
            <a:r>
              <a:rPr lang="en-US" altLang="ko-KR" sz="1400" b="1" dirty="0">
                <a:solidFill>
                  <a:schemeClr val="tx1"/>
                </a:solidFill>
              </a:rPr>
              <a:t>, IDRIVE : </a:t>
            </a:r>
            <a:r>
              <a:rPr lang="en-US" altLang="ko-KR" sz="1400" b="1" dirty="0">
                <a:solidFill>
                  <a:srgbClr val="0000FF"/>
                </a:solidFill>
              </a:rPr>
              <a:t>Source 0.05A / Sink 0.1A </a:t>
            </a:r>
            <a:r>
              <a:rPr lang="en-US" altLang="ko-KR" sz="1400" b="1" dirty="0">
                <a:solidFill>
                  <a:schemeClr val="tx1"/>
                </a:solidFill>
              </a:rPr>
              <a:t>(Tied to GND)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pic>
        <p:nvPicPr>
          <p:cNvPr id="3" name="그림 2" descr="스크린샷, 멀티미디어 소프트웨어, 텍스트, 소프트웨어이(가) 표시된 사진&#10;&#10;자동 생성된 설명">
            <a:extLst>
              <a:ext uri="{FF2B5EF4-FFF2-40B4-BE49-F238E27FC236}">
                <a16:creationId xmlns:a16="http://schemas.microsoft.com/office/drawing/2014/main" id="{A530AB65-CE31-8505-9CD4-557EADFB4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1238251"/>
            <a:ext cx="3600000" cy="2109375"/>
          </a:xfrm>
          <a:prstGeom prst="rect">
            <a:avLst/>
          </a:prstGeom>
        </p:spPr>
      </p:pic>
      <p:pic>
        <p:nvPicPr>
          <p:cNvPr id="6" name="그림 5" descr="스크린샷, 멀티미디어 소프트웨어, 텍스트, 소프트웨어이(가) 표시된 사진&#10;&#10;자동 생성된 설명">
            <a:extLst>
              <a:ext uri="{FF2B5EF4-FFF2-40B4-BE49-F238E27FC236}">
                <a16:creationId xmlns:a16="http://schemas.microsoft.com/office/drawing/2014/main" id="{6C6ABB91-7722-D6CF-7D7C-1E89E4DB1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525" y="1238251"/>
            <a:ext cx="3600000" cy="2109375"/>
          </a:xfrm>
          <a:prstGeom prst="rect">
            <a:avLst/>
          </a:prstGeom>
        </p:spPr>
      </p:pic>
      <p:pic>
        <p:nvPicPr>
          <p:cNvPr id="8" name="그림 7" descr="스크린샷, 텍스트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C3B3886E-BB61-F4D8-C574-E289F767A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3505487"/>
            <a:ext cx="3600000" cy="2109375"/>
          </a:xfrm>
          <a:prstGeom prst="rect">
            <a:avLst/>
          </a:prstGeom>
        </p:spPr>
      </p:pic>
      <p:pic>
        <p:nvPicPr>
          <p:cNvPr id="10" name="그림 9" descr="스크린샷, 텍스트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14F6A5B9-7C9C-10D5-59DC-558FBE7922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525" y="3505486"/>
            <a:ext cx="3600000" cy="2109375"/>
          </a:xfrm>
          <a:prstGeom prst="rect">
            <a:avLst/>
          </a:prstGeom>
        </p:spPr>
      </p:pic>
      <p:pic>
        <p:nvPicPr>
          <p:cNvPr id="13" name="그림 12" descr="스크린샷, 텍스트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9BFE67DD-769E-B31B-8E36-8D74825E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708" y="3505486"/>
            <a:ext cx="3600000" cy="210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11361</TotalTime>
  <Words>113</Words>
  <Application>Microsoft Office PowerPoint</Application>
  <PresentationFormat>와이드스크린</PresentationFormat>
  <Paragraphs>6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효근 김</dc:creator>
  <cp:lastModifiedBy>효근 김</cp:lastModifiedBy>
  <cp:revision>12</cp:revision>
  <dcterms:created xsi:type="dcterms:W3CDTF">2024-10-23T01:24:40Z</dcterms:created>
  <dcterms:modified xsi:type="dcterms:W3CDTF">2024-12-20T11:44:37Z</dcterms:modified>
</cp:coreProperties>
</file>