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5" r:id="rId4"/>
  </p:sldMasterIdLst>
  <p:notesMasterIdLst>
    <p:notesMasterId r:id="rId8"/>
  </p:notesMasterIdLst>
  <p:handoutMasterIdLst>
    <p:handoutMasterId r:id="rId9"/>
  </p:handoutMasterIdLst>
  <p:sldIdLst>
    <p:sldId id="476" r:id="rId5"/>
    <p:sldId id="478" r:id="rId6"/>
    <p:sldId id="480" r:id="rId7"/>
  </p:sldIdLst>
  <p:sldSz cx="9144000" cy="5143500" type="screen16x9"/>
  <p:notesSz cx="9296400" cy="147701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09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27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3478" algn="l" defTabSz="761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4175" algn="l" defTabSz="761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4867" algn="l" defTabSz="761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5560" algn="l" defTabSz="761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5568" userDrawn="1">
          <p15:clr>
            <a:srgbClr val="A4A3A4"/>
          </p15:clr>
        </p15:guide>
        <p15:guide id="4" orient="horz" pos="2409">
          <p15:clr>
            <a:srgbClr val="A4A3A4"/>
          </p15:clr>
        </p15:guide>
        <p15:guide id="5" orient="horz" pos="2027">
          <p15:clr>
            <a:srgbClr val="A4A3A4"/>
          </p15:clr>
        </p15:guide>
        <p15:guide id="6" orient="horz" pos="523">
          <p15:clr>
            <a:srgbClr val="A4A3A4"/>
          </p15:clr>
        </p15:guide>
        <p15:guide id="7" orient="horz" pos="1105">
          <p15:clr>
            <a:srgbClr val="A4A3A4"/>
          </p15:clr>
        </p15:guide>
        <p15:guide id="8" orient="horz" pos="1623">
          <p15:clr>
            <a:srgbClr val="A4A3A4"/>
          </p15:clr>
        </p15:guide>
        <p15:guide id="9" orient="horz" pos="2764">
          <p15:clr>
            <a:srgbClr val="A4A3A4"/>
          </p15:clr>
        </p15:guide>
        <p15:guide id="10" orient="horz" pos="2702">
          <p15:clr>
            <a:srgbClr val="A4A3A4"/>
          </p15:clr>
        </p15:guide>
        <p15:guide id="11" orient="horz" pos="1589">
          <p15:clr>
            <a:srgbClr val="A4A3A4"/>
          </p15:clr>
        </p15:guide>
        <p15:guide id="12" orient="horz" pos="1495">
          <p15:clr>
            <a:srgbClr val="A4A3A4"/>
          </p15:clr>
        </p15:guide>
        <p15:guide id="13" orient="horz" pos="973">
          <p15:clr>
            <a:srgbClr val="A4A3A4"/>
          </p15:clr>
        </p15:guide>
        <p15:guide id="14" orient="horz" pos="395">
          <p15:clr>
            <a:srgbClr val="A4A3A4"/>
          </p15:clr>
        </p15:guide>
        <p15:guide id="15" pos="5658">
          <p15:clr>
            <a:srgbClr val="A4A3A4"/>
          </p15:clr>
        </p15:guide>
        <p15:guide id="16" pos="936">
          <p15:clr>
            <a:srgbClr val="A4A3A4"/>
          </p15:clr>
        </p15:guide>
        <p15:guide id="17" pos="4964">
          <p15:clr>
            <a:srgbClr val="A4A3A4"/>
          </p15:clr>
        </p15:guide>
        <p15:guide id="18" pos="3957">
          <p15:clr>
            <a:srgbClr val="A4A3A4"/>
          </p15:clr>
        </p15:guide>
        <p15:guide id="19" pos="2951">
          <p15:clr>
            <a:srgbClr val="A4A3A4"/>
          </p15:clr>
        </p15:guide>
        <p15:guide id="20" pos="19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9DA74"/>
    <a:srgbClr val="AAAAAA"/>
    <a:srgbClr val="168438"/>
    <a:srgbClr val="11692C"/>
    <a:srgbClr val="2132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52" autoAdjust="0"/>
    <p:restoredTop sz="95538" autoAdjust="0"/>
  </p:normalViewPr>
  <p:slideViewPr>
    <p:cSldViewPr snapToGrid="0">
      <p:cViewPr>
        <p:scale>
          <a:sx n="150" d="100"/>
          <a:sy n="150" d="100"/>
        </p:scale>
        <p:origin x="612" y="108"/>
      </p:cViewPr>
      <p:guideLst>
        <p:guide orient="horz" pos="324"/>
        <p:guide pos="192"/>
        <p:guide pos="5568"/>
        <p:guide orient="horz" pos="2409"/>
        <p:guide orient="horz" pos="2027"/>
        <p:guide orient="horz" pos="523"/>
        <p:guide orient="horz" pos="1105"/>
        <p:guide orient="horz" pos="1623"/>
        <p:guide orient="horz" pos="2764"/>
        <p:guide orient="horz" pos="2702"/>
        <p:guide orient="horz" pos="1589"/>
        <p:guide orient="horz" pos="1495"/>
        <p:guide orient="horz" pos="973"/>
        <p:guide orient="horz" pos="395"/>
        <p:guide pos="5658"/>
        <p:guide pos="936"/>
        <p:guide pos="4964"/>
        <p:guide pos="3957"/>
        <p:guide pos="2951"/>
        <p:guide pos="1939"/>
      </p:guideLst>
    </p:cSldViewPr>
  </p:slideViewPr>
  <p:outlineViewPr>
    <p:cViewPr>
      <p:scale>
        <a:sx n="33" d="100"/>
        <a:sy n="33" d="100"/>
      </p:scale>
      <p:origin x="0" y="40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4176" y="-12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7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09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278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3478" algn="l" defTabSz="76140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4175" algn="l" defTabSz="76140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4867" algn="l" defTabSz="76140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5560" algn="l" defTabSz="76140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56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359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56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891937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56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256690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56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87957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83" y="78636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116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565" indent="0">
              <a:buNone/>
              <a:defRPr sz="1500"/>
            </a:lvl2pPr>
            <a:lvl3pPr marL="761130" indent="0">
              <a:buNone/>
              <a:defRPr sz="1300"/>
            </a:lvl3pPr>
            <a:lvl4pPr marL="1141693" indent="0">
              <a:buNone/>
              <a:defRPr sz="1200"/>
            </a:lvl4pPr>
            <a:lvl5pPr marL="1522231" indent="0">
              <a:buNone/>
              <a:defRPr sz="1200"/>
            </a:lvl5pPr>
            <a:lvl6pPr marL="1902794" indent="0">
              <a:buNone/>
              <a:defRPr sz="1200"/>
            </a:lvl6pPr>
            <a:lvl7pPr marL="2283354" indent="0">
              <a:buNone/>
              <a:defRPr sz="1200"/>
            </a:lvl7pPr>
            <a:lvl8pPr marL="2663907" indent="0">
              <a:buNone/>
              <a:defRPr sz="1200"/>
            </a:lvl8pPr>
            <a:lvl9pPr marL="304446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771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4536057"/>
            <a:ext cx="3086100" cy="172599"/>
          </a:xfrm>
          <a:prstGeom prst="rect">
            <a:avLst/>
          </a:prstGeom>
        </p:spPr>
        <p:txBody>
          <a:bodyPr vert="horz" lIns="91357" tIns="45683" rIns="91357" bIns="45683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130">
              <a:spcBef>
                <a:spcPct val="50000"/>
              </a:spcBef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133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4536057"/>
            <a:ext cx="3086100" cy="172599"/>
          </a:xfrm>
          <a:prstGeom prst="rect">
            <a:avLst/>
          </a:prstGeom>
        </p:spPr>
        <p:txBody>
          <a:bodyPr vert="horz" lIns="91357" tIns="45683" rIns="91357" bIns="45683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130">
              <a:spcBef>
                <a:spcPct val="50000"/>
              </a:spcBef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37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13" tIns="38052" rIns="76113" bIns="38052"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13" tIns="38052" rIns="76113" bIns="38052"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9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13" tIns="38052" rIns="76113" bIns="380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83" y="794154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13" tIns="38052" rIns="76113" bIns="380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13" tIns="38052" rIns="76113" bIns="38052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0728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56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13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169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2231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8959" indent="-188959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345" indent="-194251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0907" indent="-13743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0288" indent="-194251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39446" indent="-14405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0011" indent="-14405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0576" indent="-14405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1140" indent="-14405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1704" indent="-14405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13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565" algn="l" defTabSz="76113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130" algn="l" defTabSz="76113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1693" algn="l" defTabSz="76113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2231" algn="l" defTabSz="76113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2794" algn="l" defTabSz="76113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3354" algn="l" defTabSz="76113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3907" algn="l" defTabSz="76113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4465" algn="l" defTabSz="76113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66CEB6D-555C-46A0-A30E-633652DFCA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4" y="436743"/>
            <a:ext cx="6873334" cy="389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4F09ACB-2D74-4091-8E37-81883B4AD5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94965"/>
            <a:ext cx="6015244" cy="4133526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DA51A1-2B5C-4893-BAFB-76747829A8A5}"/>
              </a:ext>
            </a:extLst>
          </p:cNvPr>
          <p:cNvCxnSpPr/>
          <p:nvPr/>
        </p:nvCxnSpPr>
        <p:spPr>
          <a:xfrm flipV="1">
            <a:off x="5089234" y="665281"/>
            <a:ext cx="0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43A0A8-A113-4430-83BE-B267A90B064B}"/>
              </a:ext>
            </a:extLst>
          </p:cNvPr>
          <p:cNvCxnSpPr/>
          <p:nvPr/>
        </p:nvCxnSpPr>
        <p:spPr>
          <a:xfrm>
            <a:off x="5605171" y="2408356"/>
            <a:ext cx="187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34ABA6-42A5-47DC-9508-120C0F173A17}"/>
              </a:ext>
            </a:extLst>
          </p:cNvPr>
          <p:cNvCxnSpPr/>
          <p:nvPr/>
        </p:nvCxnSpPr>
        <p:spPr>
          <a:xfrm>
            <a:off x="5792496" y="2373431"/>
            <a:ext cx="0" cy="6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9C2AB81-59F9-4464-9C05-6E629E76C07F}"/>
              </a:ext>
            </a:extLst>
          </p:cNvPr>
          <p:cNvCxnSpPr/>
          <p:nvPr/>
        </p:nvCxnSpPr>
        <p:spPr>
          <a:xfrm>
            <a:off x="5836946" y="2373431"/>
            <a:ext cx="0" cy="6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5443F56-3512-4FDA-A6BE-3B9B6AB4C7BE}"/>
              </a:ext>
            </a:extLst>
          </p:cNvPr>
          <p:cNvCxnSpPr/>
          <p:nvPr/>
        </p:nvCxnSpPr>
        <p:spPr>
          <a:xfrm>
            <a:off x="5836946" y="2405181"/>
            <a:ext cx="209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BDEC9D-A978-4DD4-A9F7-78C20E8A4012}"/>
              </a:ext>
            </a:extLst>
          </p:cNvPr>
          <p:cNvCxnSpPr/>
          <p:nvPr/>
        </p:nvCxnSpPr>
        <p:spPr>
          <a:xfrm flipV="1">
            <a:off x="6046496" y="2332156"/>
            <a:ext cx="0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98C5DCD-A460-44C8-AC30-B67228F435E9}"/>
              </a:ext>
            </a:extLst>
          </p:cNvPr>
          <p:cNvSpPr txBox="1"/>
          <p:nvPr/>
        </p:nvSpPr>
        <p:spPr>
          <a:xfrm>
            <a:off x="6886999" y="738306"/>
            <a:ext cx="2147019" cy="5078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900" dirty="0"/>
              <a:t>Recommended to have cap ~1uF + ~100nF close to FET- GND.</a:t>
            </a:r>
          </a:p>
          <a:p>
            <a:r>
              <a:rPr lang="en-US" sz="900" dirty="0"/>
              <a:t>Optional: better for EMI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01CC037-9B0D-4E45-8D23-2AD36A3ADCD7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3022601" y="992222"/>
            <a:ext cx="3864398" cy="177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2F4FDB9-C4D4-4E81-9EE2-D17570665A58}"/>
              </a:ext>
            </a:extLst>
          </p:cNvPr>
          <p:cNvCxnSpPr>
            <a:cxnSpLocks/>
          </p:cNvCxnSpPr>
          <p:nvPr/>
        </p:nvCxnSpPr>
        <p:spPr>
          <a:xfrm flipH="1">
            <a:off x="6247500" y="1045801"/>
            <a:ext cx="643700" cy="124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C886A36A-D22A-4C3B-A953-5EAED11AE97D}"/>
              </a:ext>
            </a:extLst>
          </p:cNvPr>
          <p:cNvGrpSpPr/>
          <p:nvPr/>
        </p:nvGrpSpPr>
        <p:grpSpPr>
          <a:xfrm rot="16200000">
            <a:off x="4083974" y="2116255"/>
            <a:ext cx="441325" cy="63500"/>
            <a:chOff x="8260687" y="3194050"/>
            <a:chExt cx="441325" cy="63500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57E6578-9F16-403A-B027-AD426A53F910}"/>
                </a:ext>
              </a:extLst>
            </p:cNvPr>
            <p:cNvCxnSpPr/>
            <p:nvPr/>
          </p:nvCxnSpPr>
          <p:spPr>
            <a:xfrm>
              <a:off x="8260687" y="3228975"/>
              <a:ext cx="1873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6E1957D-E461-4AE2-A894-71B9BB260190}"/>
                </a:ext>
              </a:extLst>
            </p:cNvPr>
            <p:cNvCxnSpPr/>
            <p:nvPr/>
          </p:nvCxnSpPr>
          <p:spPr>
            <a:xfrm>
              <a:off x="8448012" y="319405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9F5280F-2899-4FDF-885C-1B1F1A908DC6}"/>
                </a:ext>
              </a:extLst>
            </p:cNvPr>
            <p:cNvCxnSpPr/>
            <p:nvPr/>
          </p:nvCxnSpPr>
          <p:spPr>
            <a:xfrm>
              <a:off x="8492462" y="319405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8274A9E-A2ED-431B-8373-AB0EB570AE54}"/>
                </a:ext>
              </a:extLst>
            </p:cNvPr>
            <p:cNvCxnSpPr/>
            <p:nvPr/>
          </p:nvCxnSpPr>
          <p:spPr>
            <a:xfrm>
              <a:off x="8492462" y="3225800"/>
              <a:ext cx="2095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E951CB6-0C84-4862-84FC-C6592DF99E22}"/>
              </a:ext>
            </a:extLst>
          </p:cNvPr>
          <p:cNvGrpSpPr/>
          <p:nvPr/>
        </p:nvGrpSpPr>
        <p:grpSpPr>
          <a:xfrm rot="16200000">
            <a:off x="2680278" y="1097876"/>
            <a:ext cx="441325" cy="63500"/>
            <a:chOff x="7959725" y="3162300"/>
            <a:chExt cx="441325" cy="6350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86EE065-DB2A-4E98-8E03-231C8A53BEE8}"/>
                </a:ext>
              </a:extLst>
            </p:cNvPr>
            <p:cNvCxnSpPr/>
            <p:nvPr/>
          </p:nvCxnSpPr>
          <p:spPr>
            <a:xfrm>
              <a:off x="7959725" y="3197225"/>
              <a:ext cx="1873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9D5C2EA-42B1-45A1-9366-E61A55E51717}"/>
                </a:ext>
              </a:extLst>
            </p:cNvPr>
            <p:cNvCxnSpPr/>
            <p:nvPr/>
          </p:nvCxnSpPr>
          <p:spPr>
            <a:xfrm>
              <a:off x="814705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5CA07B9-DDF2-4F33-BCA1-F2DDC4BAFD1B}"/>
                </a:ext>
              </a:extLst>
            </p:cNvPr>
            <p:cNvCxnSpPr/>
            <p:nvPr/>
          </p:nvCxnSpPr>
          <p:spPr>
            <a:xfrm>
              <a:off x="819150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0727B52-22A0-49D3-AB3E-266DE26680C6}"/>
                </a:ext>
              </a:extLst>
            </p:cNvPr>
            <p:cNvCxnSpPr/>
            <p:nvPr/>
          </p:nvCxnSpPr>
          <p:spPr>
            <a:xfrm>
              <a:off x="8191500" y="3194050"/>
              <a:ext cx="2095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78372D9-7B51-4226-B62C-5E87CC17A715}"/>
              </a:ext>
            </a:extLst>
          </p:cNvPr>
          <p:cNvCxnSpPr/>
          <p:nvPr/>
        </p:nvCxnSpPr>
        <p:spPr>
          <a:xfrm flipH="1" flipV="1">
            <a:off x="2482850" y="349250"/>
            <a:ext cx="418091" cy="559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5FEE4AC-AFC5-4A5E-A2DA-FBCAB04084AE}"/>
              </a:ext>
            </a:extLst>
          </p:cNvPr>
          <p:cNvCxnSpPr/>
          <p:nvPr/>
        </p:nvCxnSpPr>
        <p:spPr>
          <a:xfrm flipH="1">
            <a:off x="2489559" y="1328064"/>
            <a:ext cx="411382" cy="713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9C0057B-6A5A-4990-99D6-BD055E48CFCA}"/>
              </a:ext>
            </a:extLst>
          </p:cNvPr>
          <p:cNvGrpSpPr/>
          <p:nvPr/>
        </p:nvGrpSpPr>
        <p:grpSpPr>
          <a:xfrm rot="16200000">
            <a:off x="5995088" y="1097877"/>
            <a:ext cx="441325" cy="63500"/>
            <a:chOff x="7959725" y="3162300"/>
            <a:chExt cx="441325" cy="63500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E6304F4-6B7D-42CA-A50C-E7251F065628}"/>
                </a:ext>
              </a:extLst>
            </p:cNvPr>
            <p:cNvCxnSpPr/>
            <p:nvPr/>
          </p:nvCxnSpPr>
          <p:spPr>
            <a:xfrm>
              <a:off x="7959725" y="3197225"/>
              <a:ext cx="1873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C1292F1-0F7C-4B99-A610-6DCD9E05F4F4}"/>
                </a:ext>
              </a:extLst>
            </p:cNvPr>
            <p:cNvCxnSpPr/>
            <p:nvPr/>
          </p:nvCxnSpPr>
          <p:spPr>
            <a:xfrm>
              <a:off x="814705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A92EA11-5E0E-4705-978B-D77EFADD6D42}"/>
                </a:ext>
              </a:extLst>
            </p:cNvPr>
            <p:cNvCxnSpPr/>
            <p:nvPr/>
          </p:nvCxnSpPr>
          <p:spPr>
            <a:xfrm>
              <a:off x="819150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C19730D-8E2E-45A4-A5BE-9886E027BF94}"/>
                </a:ext>
              </a:extLst>
            </p:cNvPr>
            <p:cNvCxnSpPr/>
            <p:nvPr/>
          </p:nvCxnSpPr>
          <p:spPr>
            <a:xfrm>
              <a:off x="8191500" y="3194050"/>
              <a:ext cx="2095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103AD29-AE5E-4BDA-A7C4-EC93F503FE89}"/>
              </a:ext>
            </a:extLst>
          </p:cNvPr>
          <p:cNvCxnSpPr/>
          <p:nvPr/>
        </p:nvCxnSpPr>
        <p:spPr>
          <a:xfrm flipH="1" flipV="1">
            <a:off x="5797660" y="349251"/>
            <a:ext cx="418091" cy="559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DBBC4A0-BB95-4536-984A-32860F952F43}"/>
              </a:ext>
            </a:extLst>
          </p:cNvPr>
          <p:cNvCxnSpPr>
            <a:cxnSpLocks/>
          </p:cNvCxnSpPr>
          <p:nvPr/>
        </p:nvCxnSpPr>
        <p:spPr>
          <a:xfrm flipH="1">
            <a:off x="2489559" y="1328065"/>
            <a:ext cx="3726192" cy="7139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7ECEB7A-7794-4496-9120-4C9704250422}"/>
              </a:ext>
            </a:extLst>
          </p:cNvPr>
          <p:cNvCxnSpPr/>
          <p:nvPr/>
        </p:nvCxnSpPr>
        <p:spPr>
          <a:xfrm flipV="1">
            <a:off x="5044784" y="2695275"/>
            <a:ext cx="0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F53CAA82-BF76-46B5-A3CC-492E44B4968A}"/>
              </a:ext>
            </a:extLst>
          </p:cNvPr>
          <p:cNvSpPr txBox="1"/>
          <p:nvPr/>
        </p:nvSpPr>
        <p:spPr>
          <a:xfrm>
            <a:off x="6842549" y="2768300"/>
            <a:ext cx="2147019" cy="5078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900" dirty="0"/>
              <a:t>Recommended to have cap ~1uF + ~100nF close to FET- GND.</a:t>
            </a:r>
          </a:p>
          <a:p>
            <a:r>
              <a:rPr lang="en-US" sz="900" dirty="0"/>
              <a:t>Optional: better for EMI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0737117-F08F-4EE0-91C5-EE3ED809C2D8}"/>
              </a:ext>
            </a:extLst>
          </p:cNvPr>
          <p:cNvCxnSpPr>
            <a:cxnSpLocks/>
            <a:stCxn id="43" idx="1"/>
          </p:cNvCxnSpPr>
          <p:nvPr/>
        </p:nvCxnSpPr>
        <p:spPr>
          <a:xfrm flipH="1">
            <a:off x="2978151" y="3022216"/>
            <a:ext cx="3864398" cy="177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0206B80-3017-4F9C-805E-A8A0D9167DF7}"/>
              </a:ext>
            </a:extLst>
          </p:cNvPr>
          <p:cNvCxnSpPr>
            <a:cxnSpLocks/>
          </p:cNvCxnSpPr>
          <p:nvPr/>
        </p:nvCxnSpPr>
        <p:spPr>
          <a:xfrm flipH="1">
            <a:off x="6203050" y="3075795"/>
            <a:ext cx="643700" cy="124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8E31103-D6DD-4CA3-9008-F0A639616DF5}"/>
              </a:ext>
            </a:extLst>
          </p:cNvPr>
          <p:cNvGrpSpPr/>
          <p:nvPr/>
        </p:nvGrpSpPr>
        <p:grpSpPr>
          <a:xfrm rot="16200000">
            <a:off x="2635828" y="3127870"/>
            <a:ext cx="441325" cy="63500"/>
            <a:chOff x="7959725" y="3162300"/>
            <a:chExt cx="441325" cy="63500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E97F036-6C48-4953-9774-3BC64E4193B2}"/>
                </a:ext>
              </a:extLst>
            </p:cNvPr>
            <p:cNvCxnSpPr/>
            <p:nvPr/>
          </p:nvCxnSpPr>
          <p:spPr>
            <a:xfrm>
              <a:off x="7959725" y="3197225"/>
              <a:ext cx="1873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DDB23692-6ED2-4D7D-B061-8BD105E74AFF}"/>
                </a:ext>
              </a:extLst>
            </p:cNvPr>
            <p:cNvCxnSpPr/>
            <p:nvPr/>
          </p:nvCxnSpPr>
          <p:spPr>
            <a:xfrm>
              <a:off x="814705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F432B652-4E6F-45D0-B73F-4461D54C03BB}"/>
                </a:ext>
              </a:extLst>
            </p:cNvPr>
            <p:cNvCxnSpPr/>
            <p:nvPr/>
          </p:nvCxnSpPr>
          <p:spPr>
            <a:xfrm>
              <a:off x="819150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89D453A-D25C-4507-9002-E521726FDCC2}"/>
                </a:ext>
              </a:extLst>
            </p:cNvPr>
            <p:cNvCxnSpPr/>
            <p:nvPr/>
          </p:nvCxnSpPr>
          <p:spPr>
            <a:xfrm>
              <a:off x="8191500" y="3194050"/>
              <a:ext cx="2095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8FDE0BB-D4F7-4246-BF6B-9FD123AE8B74}"/>
              </a:ext>
            </a:extLst>
          </p:cNvPr>
          <p:cNvCxnSpPr/>
          <p:nvPr/>
        </p:nvCxnSpPr>
        <p:spPr>
          <a:xfrm flipH="1" flipV="1">
            <a:off x="2438400" y="2379244"/>
            <a:ext cx="418091" cy="559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85516BD-3C9A-4215-B9EA-8FCF4C44EB77}"/>
              </a:ext>
            </a:extLst>
          </p:cNvPr>
          <p:cNvCxnSpPr/>
          <p:nvPr/>
        </p:nvCxnSpPr>
        <p:spPr>
          <a:xfrm flipH="1">
            <a:off x="2445109" y="3358058"/>
            <a:ext cx="411382" cy="713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2F435A1-F354-4B90-B43E-879D8EA5B91C}"/>
              </a:ext>
            </a:extLst>
          </p:cNvPr>
          <p:cNvGrpSpPr/>
          <p:nvPr/>
        </p:nvGrpSpPr>
        <p:grpSpPr>
          <a:xfrm rot="16200000">
            <a:off x="5950638" y="3127871"/>
            <a:ext cx="441325" cy="63500"/>
            <a:chOff x="7959725" y="3162300"/>
            <a:chExt cx="441325" cy="6350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89CF2CC-92DB-4829-8AD2-0F253A206889}"/>
                </a:ext>
              </a:extLst>
            </p:cNvPr>
            <p:cNvCxnSpPr/>
            <p:nvPr/>
          </p:nvCxnSpPr>
          <p:spPr>
            <a:xfrm>
              <a:off x="7959725" y="3197225"/>
              <a:ext cx="1873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40171203-40DB-4F89-8FB4-703FD477335C}"/>
                </a:ext>
              </a:extLst>
            </p:cNvPr>
            <p:cNvCxnSpPr/>
            <p:nvPr/>
          </p:nvCxnSpPr>
          <p:spPr>
            <a:xfrm>
              <a:off x="814705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5FB0152-BF55-49D4-A74F-C2EDD88F4DC4}"/>
                </a:ext>
              </a:extLst>
            </p:cNvPr>
            <p:cNvCxnSpPr/>
            <p:nvPr/>
          </p:nvCxnSpPr>
          <p:spPr>
            <a:xfrm>
              <a:off x="819150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848166D-9A8F-43BC-839F-D33C517EB7C8}"/>
                </a:ext>
              </a:extLst>
            </p:cNvPr>
            <p:cNvCxnSpPr/>
            <p:nvPr/>
          </p:nvCxnSpPr>
          <p:spPr>
            <a:xfrm>
              <a:off x="8191500" y="3194050"/>
              <a:ext cx="2095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904E5C7-D30F-4E23-8168-B67CA86FC593}"/>
              </a:ext>
            </a:extLst>
          </p:cNvPr>
          <p:cNvCxnSpPr/>
          <p:nvPr/>
        </p:nvCxnSpPr>
        <p:spPr>
          <a:xfrm flipH="1" flipV="1">
            <a:off x="5753210" y="2379245"/>
            <a:ext cx="418091" cy="559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A693758-686A-4D3D-8509-6521869BF50F}"/>
              </a:ext>
            </a:extLst>
          </p:cNvPr>
          <p:cNvCxnSpPr>
            <a:cxnSpLocks/>
          </p:cNvCxnSpPr>
          <p:nvPr/>
        </p:nvCxnSpPr>
        <p:spPr>
          <a:xfrm flipH="1">
            <a:off x="2445109" y="3358059"/>
            <a:ext cx="3726192" cy="7139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395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437B16-5EC6-4761-87A5-321DE22CA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95" y="723927"/>
            <a:ext cx="8766313" cy="326653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BB8FC1B-301A-469F-B1A3-BF41EE366B45}"/>
              </a:ext>
            </a:extLst>
          </p:cNvPr>
          <p:cNvCxnSpPr/>
          <p:nvPr/>
        </p:nvCxnSpPr>
        <p:spPr>
          <a:xfrm flipV="1">
            <a:off x="4295484" y="1194969"/>
            <a:ext cx="0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79B7484-5D30-406F-91E7-17591994F812}"/>
              </a:ext>
            </a:extLst>
          </p:cNvPr>
          <p:cNvSpPr txBox="1"/>
          <p:nvPr/>
        </p:nvSpPr>
        <p:spPr>
          <a:xfrm>
            <a:off x="3076999" y="266332"/>
            <a:ext cx="2147019" cy="5078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900" dirty="0" err="1"/>
              <a:t>Recomended</a:t>
            </a:r>
            <a:r>
              <a:rPr lang="en-US" sz="900" dirty="0"/>
              <a:t> to have cap ~1uF + ~100nF close to FET- GND.</a:t>
            </a:r>
          </a:p>
          <a:p>
            <a:r>
              <a:rPr lang="en-US" sz="900" dirty="0"/>
              <a:t>Optional: better for EMI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B960856-CB15-485F-A88D-E1672E4D9638}"/>
              </a:ext>
            </a:extLst>
          </p:cNvPr>
          <p:cNvGrpSpPr/>
          <p:nvPr/>
        </p:nvGrpSpPr>
        <p:grpSpPr>
          <a:xfrm rot="16200000">
            <a:off x="1886528" y="1627564"/>
            <a:ext cx="441325" cy="63500"/>
            <a:chOff x="7959725" y="3162300"/>
            <a:chExt cx="441325" cy="635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5B874F1-DACC-48BD-AF53-1ADF27ADF59C}"/>
                </a:ext>
              </a:extLst>
            </p:cNvPr>
            <p:cNvCxnSpPr/>
            <p:nvPr/>
          </p:nvCxnSpPr>
          <p:spPr>
            <a:xfrm>
              <a:off x="7959725" y="3197225"/>
              <a:ext cx="1873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719C266-8BBC-4613-9A0C-26FE1937DB04}"/>
                </a:ext>
              </a:extLst>
            </p:cNvPr>
            <p:cNvCxnSpPr/>
            <p:nvPr/>
          </p:nvCxnSpPr>
          <p:spPr>
            <a:xfrm>
              <a:off x="814705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248295A-E36F-483E-A22F-54B97538A84D}"/>
                </a:ext>
              </a:extLst>
            </p:cNvPr>
            <p:cNvCxnSpPr/>
            <p:nvPr/>
          </p:nvCxnSpPr>
          <p:spPr>
            <a:xfrm>
              <a:off x="819150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6F7B220-C584-463F-AF82-94DCE73D5A19}"/>
                </a:ext>
              </a:extLst>
            </p:cNvPr>
            <p:cNvCxnSpPr/>
            <p:nvPr/>
          </p:nvCxnSpPr>
          <p:spPr>
            <a:xfrm>
              <a:off x="8191500" y="3194050"/>
              <a:ext cx="2095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279A7ED-D060-4756-8394-CF76706D8935}"/>
              </a:ext>
            </a:extLst>
          </p:cNvPr>
          <p:cNvCxnSpPr/>
          <p:nvPr/>
        </p:nvCxnSpPr>
        <p:spPr>
          <a:xfrm flipH="1" flipV="1">
            <a:off x="1689100" y="878938"/>
            <a:ext cx="418091" cy="559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AAEE8B4-655C-4CD8-9709-3326FAC6D219}"/>
              </a:ext>
            </a:extLst>
          </p:cNvPr>
          <p:cNvCxnSpPr>
            <a:cxnSpLocks/>
          </p:cNvCxnSpPr>
          <p:nvPr/>
        </p:nvCxnSpPr>
        <p:spPr>
          <a:xfrm>
            <a:off x="2107191" y="1857752"/>
            <a:ext cx="2188293" cy="57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88EC34C-8F2A-43DF-8F97-2F260750BC40}"/>
              </a:ext>
            </a:extLst>
          </p:cNvPr>
          <p:cNvGrpSpPr/>
          <p:nvPr/>
        </p:nvGrpSpPr>
        <p:grpSpPr>
          <a:xfrm rot="16200000">
            <a:off x="4596105" y="1627565"/>
            <a:ext cx="441325" cy="63500"/>
            <a:chOff x="7959725" y="3162300"/>
            <a:chExt cx="441325" cy="63500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E9F60C3-85AD-41D0-A8E5-96AFE5F4E6BD}"/>
                </a:ext>
              </a:extLst>
            </p:cNvPr>
            <p:cNvCxnSpPr/>
            <p:nvPr/>
          </p:nvCxnSpPr>
          <p:spPr>
            <a:xfrm>
              <a:off x="7959725" y="3197225"/>
              <a:ext cx="1873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594E815-361A-4DF1-A62C-9A92CA334DDB}"/>
                </a:ext>
              </a:extLst>
            </p:cNvPr>
            <p:cNvCxnSpPr/>
            <p:nvPr/>
          </p:nvCxnSpPr>
          <p:spPr>
            <a:xfrm>
              <a:off x="814705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5F06336-7ED6-4BFE-A0C4-9DAB1F9F22EC}"/>
                </a:ext>
              </a:extLst>
            </p:cNvPr>
            <p:cNvCxnSpPr/>
            <p:nvPr/>
          </p:nvCxnSpPr>
          <p:spPr>
            <a:xfrm>
              <a:off x="819150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32AE319-B463-48B5-A9B8-55C5C30C3C3E}"/>
                </a:ext>
              </a:extLst>
            </p:cNvPr>
            <p:cNvCxnSpPr/>
            <p:nvPr/>
          </p:nvCxnSpPr>
          <p:spPr>
            <a:xfrm>
              <a:off x="8191500" y="3194050"/>
              <a:ext cx="2095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9168BB9-D163-4212-9D05-9C7546621CEE}"/>
              </a:ext>
            </a:extLst>
          </p:cNvPr>
          <p:cNvCxnSpPr/>
          <p:nvPr/>
        </p:nvCxnSpPr>
        <p:spPr>
          <a:xfrm flipH="1" flipV="1">
            <a:off x="4398677" y="878939"/>
            <a:ext cx="418091" cy="559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4F989B2-6C1D-4147-961D-F73DD8AB134C}"/>
              </a:ext>
            </a:extLst>
          </p:cNvPr>
          <p:cNvCxnSpPr>
            <a:cxnSpLocks/>
          </p:cNvCxnSpPr>
          <p:nvPr/>
        </p:nvCxnSpPr>
        <p:spPr>
          <a:xfrm flipH="1">
            <a:off x="4324059" y="1857753"/>
            <a:ext cx="492709" cy="577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8ABDD12-DAAA-480B-A68B-D924D41B0260}"/>
              </a:ext>
            </a:extLst>
          </p:cNvPr>
          <p:cNvCxnSpPr/>
          <p:nvPr/>
        </p:nvCxnSpPr>
        <p:spPr>
          <a:xfrm flipV="1">
            <a:off x="6793629" y="1194968"/>
            <a:ext cx="0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C175092-4739-4242-93FD-50E67355ADB0}"/>
              </a:ext>
            </a:extLst>
          </p:cNvPr>
          <p:cNvGrpSpPr/>
          <p:nvPr/>
        </p:nvGrpSpPr>
        <p:grpSpPr>
          <a:xfrm rot="16200000">
            <a:off x="7094250" y="1627564"/>
            <a:ext cx="441325" cy="63500"/>
            <a:chOff x="7959725" y="3162300"/>
            <a:chExt cx="441325" cy="63500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472B46-75D8-4B47-BF00-F88B6560D29A}"/>
                </a:ext>
              </a:extLst>
            </p:cNvPr>
            <p:cNvCxnSpPr/>
            <p:nvPr/>
          </p:nvCxnSpPr>
          <p:spPr>
            <a:xfrm>
              <a:off x="7959725" y="3197225"/>
              <a:ext cx="1873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EFCB60-9AC9-4031-B18C-119846202A1D}"/>
                </a:ext>
              </a:extLst>
            </p:cNvPr>
            <p:cNvCxnSpPr/>
            <p:nvPr/>
          </p:nvCxnSpPr>
          <p:spPr>
            <a:xfrm>
              <a:off x="814705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FDE5F16-2B4D-4993-88E3-75C6A5FC3C29}"/>
                </a:ext>
              </a:extLst>
            </p:cNvPr>
            <p:cNvCxnSpPr/>
            <p:nvPr/>
          </p:nvCxnSpPr>
          <p:spPr>
            <a:xfrm>
              <a:off x="8191500" y="3162300"/>
              <a:ext cx="0" cy="6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9539DE4-6D47-44BD-B670-BF6C558804AA}"/>
                </a:ext>
              </a:extLst>
            </p:cNvPr>
            <p:cNvCxnSpPr/>
            <p:nvPr/>
          </p:nvCxnSpPr>
          <p:spPr>
            <a:xfrm>
              <a:off x="8191500" y="3194050"/>
              <a:ext cx="2095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9F4F4CB-72E8-413F-A7DD-1BD4F0251921}"/>
              </a:ext>
            </a:extLst>
          </p:cNvPr>
          <p:cNvCxnSpPr/>
          <p:nvPr/>
        </p:nvCxnSpPr>
        <p:spPr>
          <a:xfrm flipH="1" flipV="1">
            <a:off x="6896822" y="878938"/>
            <a:ext cx="418091" cy="559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20F6B3E-6878-43BA-9201-5B919D8517C8}"/>
              </a:ext>
            </a:extLst>
          </p:cNvPr>
          <p:cNvCxnSpPr>
            <a:cxnSpLocks/>
          </p:cNvCxnSpPr>
          <p:nvPr/>
        </p:nvCxnSpPr>
        <p:spPr>
          <a:xfrm flipH="1">
            <a:off x="4311358" y="1857752"/>
            <a:ext cx="3003556" cy="57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F286A8E-0308-45CD-B166-F0E3234DA878}"/>
              </a:ext>
            </a:extLst>
          </p:cNvPr>
          <p:cNvCxnSpPr/>
          <p:nvPr/>
        </p:nvCxnSpPr>
        <p:spPr>
          <a:xfrm>
            <a:off x="5480050" y="3352800"/>
            <a:ext cx="0" cy="273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A3418E4-6AC7-456B-BD81-0D6AFFB7600C}"/>
              </a:ext>
            </a:extLst>
          </p:cNvPr>
          <p:cNvCxnSpPr/>
          <p:nvPr/>
        </p:nvCxnSpPr>
        <p:spPr>
          <a:xfrm>
            <a:off x="5410200" y="3625850"/>
            <a:ext cx="17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9C620103-FBED-441E-9903-794FE2A23EDA}"/>
              </a:ext>
            </a:extLst>
          </p:cNvPr>
          <p:cNvSpPr/>
          <p:nvPr/>
        </p:nvSpPr>
        <p:spPr>
          <a:xfrm>
            <a:off x="5410200" y="3630367"/>
            <a:ext cx="177800" cy="20953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8F61329-5E6E-4261-8177-550E6A8B2C30}"/>
              </a:ext>
            </a:extLst>
          </p:cNvPr>
          <p:cNvCxnSpPr/>
          <p:nvPr/>
        </p:nvCxnSpPr>
        <p:spPr>
          <a:xfrm>
            <a:off x="5492750" y="3839906"/>
            <a:ext cx="0" cy="273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36680D5-B583-4F32-AEB4-6D5FD338B4E8}"/>
              </a:ext>
            </a:extLst>
          </p:cNvPr>
          <p:cNvCxnSpPr>
            <a:cxnSpLocks/>
          </p:cNvCxnSpPr>
          <p:nvPr/>
        </p:nvCxnSpPr>
        <p:spPr>
          <a:xfrm flipH="1">
            <a:off x="5415107" y="4112956"/>
            <a:ext cx="1679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0B04D581-69D8-4A28-9FE1-3E2EEBF11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755" y="3406761"/>
            <a:ext cx="1965020" cy="1667290"/>
          </a:xfrm>
          <a:prstGeom prst="rect">
            <a:avLst/>
          </a:prstGeom>
        </p:spPr>
      </p:pic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E4214B2-48F2-4D66-8B26-3D14D8E9DC41}"/>
              </a:ext>
            </a:extLst>
          </p:cNvPr>
          <p:cNvCxnSpPr>
            <a:cxnSpLocks/>
          </p:cNvCxnSpPr>
          <p:nvPr/>
        </p:nvCxnSpPr>
        <p:spPr>
          <a:xfrm>
            <a:off x="3201337" y="3181434"/>
            <a:ext cx="2104514" cy="633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48A96414-8CDE-44A5-A141-BAC801A35544}"/>
              </a:ext>
            </a:extLst>
          </p:cNvPr>
          <p:cNvSpPr txBox="1"/>
          <p:nvPr/>
        </p:nvSpPr>
        <p:spPr>
          <a:xfrm>
            <a:off x="1169846" y="2438981"/>
            <a:ext cx="214701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900" dirty="0"/>
              <a:t>If load has long wire(parasitic inductance) or inductive, need diode to have low side recirculation path. Otherwise negative spike should happens on </a:t>
            </a:r>
            <a:r>
              <a:rPr lang="en-US" sz="900" dirty="0" err="1"/>
              <a:t>SHx</a:t>
            </a:r>
            <a:r>
              <a:rPr lang="en-US" sz="900" dirty="0"/>
              <a:t> right after turning off HS.</a:t>
            </a:r>
          </a:p>
        </p:txBody>
      </p:sp>
    </p:spTree>
    <p:extLst>
      <p:ext uri="{BB962C8B-B14F-4D97-AF65-F5344CB8AC3E}">
        <p14:creationId xmlns:p14="http://schemas.microsoft.com/office/powerpoint/2010/main" val="443244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b2a765af3fc599752d7c2cfa7250487e6a1a"/>
</p:tagLst>
</file>

<file path=ppt/theme/theme1.xml><?xml version="1.0" encoding="utf-8"?>
<a:theme xmlns:a="http://schemas.openxmlformats.org/drawingml/2006/main" name="5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E337311D58DB4A9E5DA2762C574711" ma:contentTypeVersion="1" ma:contentTypeDescription="Create a new document." ma:contentTypeScope="" ma:versionID="e983bb2e00ad2948d6c62446e8a62924">
  <xsd:schema xmlns:xsd="http://www.w3.org/2001/XMLSchema" xmlns:xs="http://www.w3.org/2001/XMLSchema" xmlns:p="http://schemas.microsoft.com/office/2006/metadata/properties" xmlns:ns2="cd7c9cb6-7609-4594-8c52-75dfb4d75d59" targetNamespace="http://schemas.microsoft.com/office/2006/metadata/properties" ma:root="true" ma:fieldsID="ca0cd995c9c79cbbe9d7daa51225da1f" ns2:_="">
    <xsd:import namespace="cd7c9cb6-7609-4594-8c52-75dfb4d75d59"/>
    <xsd:element name="properties">
      <xsd:complexType>
        <xsd:sequence>
          <xsd:element name="documentManagement">
            <xsd:complexType>
              <xsd:all>
                <xsd:element ref="ns2:Purpose_x002f_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c9cb6-7609-4594-8c52-75dfb4d75d59" elementFormDefault="qualified">
    <xsd:import namespace="http://schemas.microsoft.com/office/2006/documentManagement/types"/>
    <xsd:import namespace="http://schemas.microsoft.com/office/infopath/2007/PartnerControls"/>
    <xsd:element name="Purpose_x002f_Notes" ma:index="8" nillable="true" ma:displayName="Purpose/Notes" ma:internalName="Purpose_x002f_Note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Purpose_x002f_Notes xmlns="cd7c9cb6-7609-4594-8c52-75dfb4d75d5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E3D9D8-D7AB-438C-9A99-EC888C37B9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c9cb6-7609-4594-8c52-75dfb4d75d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B09CE0-CDA0-47F4-B4F8-A7F4966F24D4}">
  <ds:schemaRefs>
    <ds:schemaRef ds:uri="http://schemas.microsoft.com/office/2006/documentManagement/types"/>
    <ds:schemaRef ds:uri="http://purl.org/dc/elements/1.1/"/>
    <ds:schemaRef ds:uri="http://www.w3.org/XML/1998/namespace"/>
    <ds:schemaRef ds:uri="cd7c9cb6-7609-4594-8c52-75dfb4d75d59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200AE9D-51B4-4CB4-B2A9-18010406111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16580</TotalTime>
  <Words>91</Words>
  <Application>Microsoft Office PowerPoint</Application>
  <PresentationFormat>On-screen Show (16:9)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5_FinalPowerpoint</vt:lpstr>
      <vt:lpstr>PowerPoint Presentation</vt:lpstr>
      <vt:lpstr>PowerPoint Presentation</vt:lpstr>
      <vt:lpstr>PowerPoint Presentation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suzetteh@ti.com</dc:creator>
  <cp:lastModifiedBy>Morita, Shinya</cp:lastModifiedBy>
  <cp:revision>1167</cp:revision>
  <dcterms:created xsi:type="dcterms:W3CDTF">2007-12-19T20:51:45Z</dcterms:created>
  <dcterms:modified xsi:type="dcterms:W3CDTF">2023-06-08T19:25:11Z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0x0101004EE337311D58DB4A9E5DA2762C574711</vt:lpwstr>
  </property>
</Properties>
</file>