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3" r:id="rId3"/>
    <p:sldId id="280" r:id="rId4"/>
    <p:sldId id="276" r:id="rId5"/>
    <p:sldId id="278" r:id="rId6"/>
    <p:sldId id="279" r:id="rId7"/>
    <p:sldId id="271" r:id="rId8"/>
    <p:sldId id="281" r:id="rId9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598" autoAdjust="0"/>
  </p:normalViewPr>
  <p:slideViewPr>
    <p:cSldViewPr snapToGrid="0">
      <p:cViewPr>
        <p:scale>
          <a:sx n="200" d="100"/>
          <a:sy n="200" d="100"/>
        </p:scale>
        <p:origin x="156" y="-480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5448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9770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329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08787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4457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6345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0317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0168F-C754-48AF-BFD6-FDC708AA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695"/>
            <a:ext cx="8530046" cy="33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D7ECF-A841-4CE6-9880-CC70D98F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5" y="326570"/>
            <a:ext cx="8058650" cy="4026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C7A44-7AAC-4FF4-BCED-DB32A70F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326570"/>
            <a:ext cx="2623676" cy="9155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F76BDD-F7F3-4726-8214-0CC8CF9656BF}"/>
              </a:ext>
            </a:extLst>
          </p:cNvPr>
          <p:cNvSpPr/>
          <p:nvPr/>
        </p:nvSpPr>
        <p:spPr>
          <a:xfrm rot="756550">
            <a:off x="6072188" y="500063"/>
            <a:ext cx="2300287" cy="619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0D5B8-D589-4C7D-AAB8-74F205BBFBFD}"/>
              </a:ext>
            </a:extLst>
          </p:cNvPr>
          <p:cNvSpPr txBox="1"/>
          <p:nvPr/>
        </p:nvSpPr>
        <p:spPr>
          <a:xfrm>
            <a:off x="4094107" y="108719"/>
            <a:ext cx="188897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Diode need to be removed for proper VDS over current protection.</a:t>
            </a:r>
          </a:p>
          <a:p>
            <a:r>
              <a:rPr lang="en-US" sz="1050" dirty="0"/>
              <a:t>(Pls refer page 7)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2CBCB3-F53A-44AC-AB20-68EB65A01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8" y="402173"/>
            <a:ext cx="6002383" cy="393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9A7E53-2740-4EDC-9A16-B23FC6C1E2FF}"/>
              </a:ext>
            </a:extLst>
          </p:cNvPr>
          <p:cNvSpPr txBox="1"/>
          <p:nvPr/>
        </p:nvSpPr>
        <p:spPr>
          <a:xfrm>
            <a:off x="188313" y="1277845"/>
            <a:ext cx="1888974" cy="5770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remove 10K ohm and 100pF to GND</a:t>
            </a:r>
          </a:p>
          <a:p>
            <a:r>
              <a:rPr lang="en-US" sz="1050" dirty="0"/>
              <a:t>(please refer page 7)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D32487-0C6C-48AF-8956-63029098BB34}"/>
              </a:ext>
            </a:extLst>
          </p:cNvPr>
          <p:cNvCxnSpPr/>
          <p:nvPr/>
        </p:nvCxnSpPr>
        <p:spPr>
          <a:xfrm flipV="1">
            <a:off x="2012950" y="1381125"/>
            <a:ext cx="1419225" cy="6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E663CCE-93C6-4F37-BB4E-C06B93B70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30" y="4105225"/>
            <a:ext cx="4828117" cy="466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FC7D6-B654-4C68-9E5D-E0AD26DCE6E4}"/>
              </a:ext>
            </a:extLst>
          </p:cNvPr>
          <p:cNvSpPr txBox="1"/>
          <p:nvPr/>
        </p:nvSpPr>
        <p:spPr>
          <a:xfrm>
            <a:off x="188312" y="2766105"/>
            <a:ext cx="1824637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be connected to upper side of sense Resister (please refer page 8)</a:t>
            </a:r>
          </a:p>
          <a:p>
            <a:r>
              <a:rPr lang="en-US" sz="1050" dirty="0" err="1"/>
              <a:t>TI:Suggest</a:t>
            </a:r>
            <a:r>
              <a:rPr lang="en-US" sz="1050" dirty="0"/>
              <a:t> Inline current sense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EF1DBD-8AB3-4C28-8254-91F13D57A1D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12949" y="3288576"/>
            <a:ext cx="895351" cy="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A3E4E9-3BD6-4099-AE40-A6C52752C02F}"/>
              </a:ext>
            </a:extLst>
          </p:cNvPr>
          <p:cNvCxnSpPr>
            <a:cxnSpLocks/>
          </p:cNvCxnSpPr>
          <p:nvPr/>
        </p:nvCxnSpPr>
        <p:spPr>
          <a:xfrm flipV="1">
            <a:off x="3967163" y="2894521"/>
            <a:ext cx="1967179" cy="40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D8728B-C9A0-4035-924D-0B20DF9640C2}"/>
              </a:ext>
            </a:extLst>
          </p:cNvPr>
          <p:cNvCxnSpPr>
            <a:cxnSpLocks/>
          </p:cNvCxnSpPr>
          <p:nvPr/>
        </p:nvCxnSpPr>
        <p:spPr>
          <a:xfrm>
            <a:off x="4781550" y="1962150"/>
            <a:ext cx="1159937" cy="656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839D5-74D8-4621-A713-96DD2CFB57FD}"/>
              </a:ext>
            </a:extLst>
          </p:cNvPr>
          <p:cNvCxnSpPr>
            <a:cxnSpLocks/>
          </p:cNvCxnSpPr>
          <p:nvPr/>
        </p:nvCxnSpPr>
        <p:spPr>
          <a:xfrm flipV="1">
            <a:off x="5934342" y="278022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91FEC8-11E6-4C62-AF4F-2568AA9C4DFB}"/>
              </a:ext>
            </a:extLst>
          </p:cNvPr>
          <p:cNvCxnSpPr>
            <a:cxnSpLocks/>
          </p:cNvCxnSpPr>
          <p:nvPr/>
        </p:nvCxnSpPr>
        <p:spPr>
          <a:xfrm>
            <a:off x="5886717" y="2780220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BF9D81-7451-4DAB-8754-FAA78A88E259}"/>
              </a:ext>
            </a:extLst>
          </p:cNvPr>
          <p:cNvCxnSpPr>
            <a:cxnSpLocks/>
          </p:cNvCxnSpPr>
          <p:nvPr/>
        </p:nvCxnSpPr>
        <p:spPr>
          <a:xfrm>
            <a:off x="5886717" y="2732595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3E2879-4A26-42DD-8DB4-C54CFCBC3BD1}"/>
              </a:ext>
            </a:extLst>
          </p:cNvPr>
          <p:cNvCxnSpPr>
            <a:cxnSpLocks/>
          </p:cNvCxnSpPr>
          <p:nvPr/>
        </p:nvCxnSpPr>
        <p:spPr>
          <a:xfrm>
            <a:off x="5934342" y="2618296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45AF6C-977C-435F-AE29-D369B9E9D5FB}"/>
              </a:ext>
            </a:extLst>
          </p:cNvPr>
          <p:cNvSpPr txBox="1"/>
          <p:nvPr/>
        </p:nvSpPr>
        <p:spPr>
          <a:xfrm>
            <a:off x="6005782" y="2694495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4D1798-A92F-40DF-AE68-ACB9E08E9060}"/>
              </a:ext>
            </a:extLst>
          </p:cNvPr>
          <p:cNvCxnSpPr>
            <a:cxnSpLocks/>
          </p:cNvCxnSpPr>
          <p:nvPr/>
        </p:nvCxnSpPr>
        <p:spPr>
          <a:xfrm flipV="1">
            <a:off x="3967163" y="1098257"/>
            <a:ext cx="776554" cy="21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3B344-EAAB-4018-9DEC-05C38BE8A332}"/>
              </a:ext>
            </a:extLst>
          </p:cNvPr>
          <p:cNvCxnSpPr>
            <a:cxnSpLocks/>
          </p:cNvCxnSpPr>
          <p:nvPr/>
        </p:nvCxnSpPr>
        <p:spPr>
          <a:xfrm flipV="1">
            <a:off x="3967163" y="822032"/>
            <a:ext cx="78369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A1AFC7-DC6A-4108-AC25-6C8663E10D88}"/>
              </a:ext>
            </a:extLst>
          </p:cNvPr>
          <p:cNvCxnSpPr/>
          <p:nvPr/>
        </p:nvCxnSpPr>
        <p:spPr>
          <a:xfrm flipV="1">
            <a:off x="4743717" y="983956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67E3B-8C0C-4CA2-8AC1-7B2B23C5D608}"/>
              </a:ext>
            </a:extLst>
          </p:cNvPr>
          <p:cNvCxnSpPr/>
          <p:nvPr/>
        </p:nvCxnSpPr>
        <p:spPr>
          <a:xfrm>
            <a:off x="4696092" y="983956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D0E516-297F-45E1-95AE-17586BF67B6B}"/>
              </a:ext>
            </a:extLst>
          </p:cNvPr>
          <p:cNvCxnSpPr/>
          <p:nvPr/>
        </p:nvCxnSpPr>
        <p:spPr>
          <a:xfrm>
            <a:off x="4696092" y="936331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3FA571-9E44-4A3D-9D65-9CECC07BE942}"/>
              </a:ext>
            </a:extLst>
          </p:cNvPr>
          <p:cNvCxnSpPr/>
          <p:nvPr/>
        </p:nvCxnSpPr>
        <p:spPr>
          <a:xfrm>
            <a:off x="4743717" y="822032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8D266C-449E-4181-A347-5FB48B6A1B3F}"/>
              </a:ext>
            </a:extLst>
          </p:cNvPr>
          <p:cNvSpPr txBox="1"/>
          <p:nvPr/>
        </p:nvSpPr>
        <p:spPr>
          <a:xfrm>
            <a:off x="4815157" y="898231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699BF4-147B-4A22-A1D3-92666D8332CF}"/>
              </a:ext>
            </a:extLst>
          </p:cNvPr>
          <p:cNvCxnSpPr>
            <a:cxnSpLocks/>
          </p:cNvCxnSpPr>
          <p:nvPr/>
        </p:nvCxnSpPr>
        <p:spPr>
          <a:xfrm flipV="1">
            <a:off x="2066925" y="1800225"/>
            <a:ext cx="1481138" cy="41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3D61CAD-D12C-4C76-AB69-D473CA70C33B}"/>
              </a:ext>
            </a:extLst>
          </p:cNvPr>
          <p:cNvSpPr txBox="1"/>
          <p:nvPr/>
        </p:nvSpPr>
        <p:spPr>
          <a:xfrm>
            <a:off x="188312" y="1984030"/>
            <a:ext cx="188897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Suggest to remove 10K and 100pF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6F21C4-BF01-42F4-836B-44FC80B311F0}"/>
              </a:ext>
            </a:extLst>
          </p:cNvPr>
          <p:cNvCxnSpPr>
            <a:cxnSpLocks/>
          </p:cNvCxnSpPr>
          <p:nvPr/>
        </p:nvCxnSpPr>
        <p:spPr>
          <a:xfrm>
            <a:off x="2066925" y="1555664"/>
            <a:ext cx="2207894" cy="78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6B3CD0-5A86-48A6-B2D5-5ECB4D9871E8}"/>
              </a:ext>
            </a:extLst>
          </p:cNvPr>
          <p:cNvCxnSpPr>
            <a:cxnSpLocks/>
          </p:cNvCxnSpPr>
          <p:nvPr/>
        </p:nvCxnSpPr>
        <p:spPr>
          <a:xfrm>
            <a:off x="2066925" y="2238769"/>
            <a:ext cx="2207894" cy="47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7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1DE6F-C720-4F04-8683-366CECDB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63" y="384796"/>
            <a:ext cx="6355987" cy="3936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352C6-5C3E-4B26-B9AF-914DD5AB833D}"/>
              </a:ext>
            </a:extLst>
          </p:cNvPr>
          <p:cNvSpPr txBox="1"/>
          <p:nvPr/>
        </p:nvSpPr>
        <p:spPr>
          <a:xfrm>
            <a:off x="188313" y="1277845"/>
            <a:ext cx="1888974" cy="5770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remove 10K ohm and 100pF to GND</a:t>
            </a:r>
          </a:p>
          <a:p>
            <a:r>
              <a:rPr lang="en-US" sz="1050" dirty="0"/>
              <a:t>(please refer page 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D825A1-AE06-484A-81E5-A9F2A6DA4368}"/>
              </a:ext>
            </a:extLst>
          </p:cNvPr>
          <p:cNvCxnSpPr>
            <a:cxnSpLocks/>
          </p:cNvCxnSpPr>
          <p:nvPr/>
        </p:nvCxnSpPr>
        <p:spPr>
          <a:xfrm>
            <a:off x="2066925" y="2218658"/>
            <a:ext cx="2288515" cy="39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539891-7EA2-4AB0-9C42-3C33320699EF}"/>
              </a:ext>
            </a:extLst>
          </p:cNvPr>
          <p:cNvSpPr txBox="1"/>
          <p:nvPr/>
        </p:nvSpPr>
        <p:spPr>
          <a:xfrm>
            <a:off x="188312" y="2766105"/>
            <a:ext cx="1824637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be connected to upper side of sense Resister (please refer page 8)</a:t>
            </a:r>
          </a:p>
          <a:p>
            <a:r>
              <a:rPr lang="en-US" sz="1050" dirty="0" err="1"/>
              <a:t>TI:Suggest</a:t>
            </a:r>
            <a:r>
              <a:rPr lang="en-US" sz="1050" dirty="0"/>
              <a:t> Inline current sense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362FB1-D8DD-424A-829F-361990EB9E0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012949" y="3288576"/>
            <a:ext cx="895351" cy="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6363DF-04AB-4020-8752-EB30659370D0}"/>
              </a:ext>
            </a:extLst>
          </p:cNvPr>
          <p:cNvCxnSpPr>
            <a:cxnSpLocks/>
          </p:cNvCxnSpPr>
          <p:nvPr/>
        </p:nvCxnSpPr>
        <p:spPr>
          <a:xfrm flipV="1">
            <a:off x="3967163" y="2894521"/>
            <a:ext cx="1967179" cy="40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CA1515-5F01-4D38-AEE6-8E31A53A544D}"/>
              </a:ext>
            </a:extLst>
          </p:cNvPr>
          <p:cNvCxnSpPr>
            <a:cxnSpLocks/>
          </p:cNvCxnSpPr>
          <p:nvPr/>
        </p:nvCxnSpPr>
        <p:spPr>
          <a:xfrm>
            <a:off x="4781550" y="1962150"/>
            <a:ext cx="1159937" cy="656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BCFC0E-84E9-4341-9411-D2D6526D6F9A}"/>
              </a:ext>
            </a:extLst>
          </p:cNvPr>
          <p:cNvCxnSpPr>
            <a:cxnSpLocks/>
          </p:cNvCxnSpPr>
          <p:nvPr/>
        </p:nvCxnSpPr>
        <p:spPr>
          <a:xfrm flipV="1">
            <a:off x="5934342" y="278022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5694-2985-4171-BEA2-FA6BFD7A0068}"/>
              </a:ext>
            </a:extLst>
          </p:cNvPr>
          <p:cNvCxnSpPr>
            <a:cxnSpLocks/>
          </p:cNvCxnSpPr>
          <p:nvPr/>
        </p:nvCxnSpPr>
        <p:spPr>
          <a:xfrm>
            <a:off x="5886717" y="2780220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292EAB-0125-4FC1-8BFE-29A77F3C56A8}"/>
              </a:ext>
            </a:extLst>
          </p:cNvPr>
          <p:cNvCxnSpPr>
            <a:cxnSpLocks/>
          </p:cNvCxnSpPr>
          <p:nvPr/>
        </p:nvCxnSpPr>
        <p:spPr>
          <a:xfrm>
            <a:off x="5886717" y="2732595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B97615-2174-4151-A2B2-D5B8CA44B5AD}"/>
              </a:ext>
            </a:extLst>
          </p:cNvPr>
          <p:cNvCxnSpPr>
            <a:cxnSpLocks/>
          </p:cNvCxnSpPr>
          <p:nvPr/>
        </p:nvCxnSpPr>
        <p:spPr>
          <a:xfrm>
            <a:off x="5934342" y="2618296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A3341F-1198-4A86-BD77-D2CCC73640FC}"/>
              </a:ext>
            </a:extLst>
          </p:cNvPr>
          <p:cNvSpPr txBox="1"/>
          <p:nvPr/>
        </p:nvSpPr>
        <p:spPr>
          <a:xfrm>
            <a:off x="6005782" y="2694495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6DDEAB-C6BC-4E60-8A1B-375199EECD65}"/>
              </a:ext>
            </a:extLst>
          </p:cNvPr>
          <p:cNvCxnSpPr>
            <a:cxnSpLocks/>
          </p:cNvCxnSpPr>
          <p:nvPr/>
        </p:nvCxnSpPr>
        <p:spPr>
          <a:xfrm flipV="1">
            <a:off x="3967163" y="1098257"/>
            <a:ext cx="776554" cy="21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E9DDE6-C3BE-4D65-AA72-6203B3DC9A23}"/>
              </a:ext>
            </a:extLst>
          </p:cNvPr>
          <p:cNvCxnSpPr>
            <a:cxnSpLocks/>
          </p:cNvCxnSpPr>
          <p:nvPr/>
        </p:nvCxnSpPr>
        <p:spPr>
          <a:xfrm flipV="1">
            <a:off x="3967163" y="822032"/>
            <a:ext cx="78369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D07CEE-DC8C-48D3-9765-FEC331FF1705}"/>
              </a:ext>
            </a:extLst>
          </p:cNvPr>
          <p:cNvCxnSpPr/>
          <p:nvPr/>
        </p:nvCxnSpPr>
        <p:spPr>
          <a:xfrm flipV="1">
            <a:off x="4743717" y="983956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F3F868-5D0C-44AA-B6AB-4968ADCE1379}"/>
              </a:ext>
            </a:extLst>
          </p:cNvPr>
          <p:cNvCxnSpPr/>
          <p:nvPr/>
        </p:nvCxnSpPr>
        <p:spPr>
          <a:xfrm>
            <a:off x="4696092" y="983956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1CECA5-803D-4BCB-993F-4DB35BFCA744}"/>
              </a:ext>
            </a:extLst>
          </p:cNvPr>
          <p:cNvCxnSpPr/>
          <p:nvPr/>
        </p:nvCxnSpPr>
        <p:spPr>
          <a:xfrm>
            <a:off x="4696092" y="936331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643A33-F252-46F9-8B60-E634FACAFB7C}"/>
              </a:ext>
            </a:extLst>
          </p:cNvPr>
          <p:cNvCxnSpPr/>
          <p:nvPr/>
        </p:nvCxnSpPr>
        <p:spPr>
          <a:xfrm>
            <a:off x="4743717" y="822032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4A6623-1A72-419B-BB0D-7EE51F48532D}"/>
              </a:ext>
            </a:extLst>
          </p:cNvPr>
          <p:cNvSpPr txBox="1"/>
          <p:nvPr/>
        </p:nvSpPr>
        <p:spPr>
          <a:xfrm>
            <a:off x="4815157" y="898231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0ABE1E-7628-4483-92DD-DDC96DB5F236}"/>
              </a:ext>
            </a:extLst>
          </p:cNvPr>
          <p:cNvSpPr txBox="1"/>
          <p:nvPr/>
        </p:nvSpPr>
        <p:spPr>
          <a:xfrm>
            <a:off x="188312" y="1984030"/>
            <a:ext cx="188897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Suggest to remove 10K and 100pF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4D65F6-78AD-40D1-BBCA-D8D30FB47E34}"/>
              </a:ext>
            </a:extLst>
          </p:cNvPr>
          <p:cNvCxnSpPr>
            <a:cxnSpLocks/>
          </p:cNvCxnSpPr>
          <p:nvPr/>
        </p:nvCxnSpPr>
        <p:spPr>
          <a:xfrm flipV="1">
            <a:off x="2066925" y="1228725"/>
            <a:ext cx="1447800" cy="32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4E3DDF-83AC-432A-A186-7AFAC311BADA}"/>
              </a:ext>
            </a:extLst>
          </p:cNvPr>
          <p:cNvCxnSpPr>
            <a:cxnSpLocks/>
          </p:cNvCxnSpPr>
          <p:nvPr/>
        </p:nvCxnSpPr>
        <p:spPr>
          <a:xfrm flipV="1">
            <a:off x="2066925" y="1652588"/>
            <a:ext cx="1504950" cy="586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CBC21-DCAA-41A5-928B-D83570EB9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97775"/>
            <a:ext cx="6275446" cy="4072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AE860-39F0-45C7-824D-BB9A37134675}"/>
              </a:ext>
            </a:extLst>
          </p:cNvPr>
          <p:cNvSpPr txBox="1"/>
          <p:nvPr/>
        </p:nvSpPr>
        <p:spPr>
          <a:xfrm>
            <a:off x="-218087" y="1411195"/>
            <a:ext cx="1888974" cy="5770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remove 10K ohm and 100pF to GND</a:t>
            </a:r>
          </a:p>
          <a:p>
            <a:r>
              <a:rPr lang="en-US" sz="1050" dirty="0"/>
              <a:t>(please refer page 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0A4D4C-A083-402A-9403-7D377C372494}"/>
              </a:ext>
            </a:extLst>
          </p:cNvPr>
          <p:cNvCxnSpPr/>
          <p:nvPr/>
        </p:nvCxnSpPr>
        <p:spPr>
          <a:xfrm flipV="1">
            <a:off x="1606550" y="1514475"/>
            <a:ext cx="1419225" cy="6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2D9647-94BF-4B02-9D28-76849F4623F7}"/>
              </a:ext>
            </a:extLst>
          </p:cNvPr>
          <p:cNvSpPr txBox="1"/>
          <p:nvPr/>
        </p:nvSpPr>
        <p:spPr>
          <a:xfrm>
            <a:off x="-218088" y="2899455"/>
            <a:ext cx="1824637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be connected to upper side of sense Resister (please refer page 8)</a:t>
            </a:r>
          </a:p>
          <a:p>
            <a:r>
              <a:rPr lang="en-US" sz="1050" dirty="0" err="1"/>
              <a:t>TI:Suggest</a:t>
            </a:r>
            <a:r>
              <a:rPr lang="en-US" sz="1050" dirty="0"/>
              <a:t> Inline current sense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4E758-6083-4A70-93AE-1AA95CEE333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606549" y="3421926"/>
            <a:ext cx="895351" cy="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BB975C-8DF3-4616-B332-B7FB049DF421}"/>
              </a:ext>
            </a:extLst>
          </p:cNvPr>
          <p:cNvCxnSpPr>
            <a:cxnSpLocks/>
          </p:cNvCxnSpPr>
          <p:nvPr/>
        </p:nvCxnSpPr>
        <p:spPr>
          <a:xfrm flipV="1">
            <a:off x="3560763" y="3027871"/>
            <a:ext cx="1967179" cy="40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D3AA7-4986-4F7E-A9C2-1243ED572349}"/>
              </a:ext>
            </a:extLst>
          </p:cNvPr>
          <p:cNvCxnSpPr>
            <a:cxnSpLocks/>
          </p:cNvCxnSpPr>
          <p:nvPr/>
        </p:nvCxnSpPr>
        <p:spPr>
          <a:xfrm>
            <a:off x="4375150" y="2095500"/>
            <a:ext cx="1159937" cy="656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6D8A68-35BB-425E-B55F-6986B6712BF2}"/>
              </a:ext>
            </a:extLst>
          </p:cNvPr>
          <p:cNvCxnSpPr>
            <a:cxnSpLocks/>
          </p:cNvCxnSpPr>
          <p:nvPr/>
        </p:nvCxnSpPr>
        <p:spPr>
          <a:xfrm flipV="1">
            <a:off x="5527942" y="291357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625A74-92A3-418B-9359-72DE05AB8F27}"/>
              </a:ext>
            </a:extLst>
          </p:cNvPr>
          <p:cNvCxnSpPr>
            <a:cxnSpLocks/>
          </p:cNvCxnSpPr>
          <p:nvPr/>
        </p:nvCxnSpPr>
        <p:spPr>
          <a:xfrm>
            <a:off x="5480317" y="2913570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89F84-CC02-438B-8B15-685C2AA5BB01}"/>
              </a:ext>
            </a:extLst>
          </p:cNvPr>
          <p:cNvCxnSpPr>
            <a:cxnSpLocks/>
          </p:cNvCxnSpPr>
          <p:nvPr/>
        </p:nvCxnSpPr>
        <p:spPr>
          <a:xfrm>
            <a:off x="5480317" y="2865945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D0D0F3-3DAF-4FC4-AC19-3166F0A84EFB}"/>
              </a:ext>
            </a:extLst>
          </p:cNvPr>
          <p:cNvCxnSpPr>
            <a:cxnSpLocks/>
          </p:cNvCxnSpPr>
          <p:nvPr/>
        </p:nvCxnSpPr>
        <p:spPr>
          <a:xfrm>
            <a:off x="5527942" y="2751646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076D09-0997-4F21-91A6-9D99CB1F33CE}"/>
              </a:ext>
            </a:extLst>
          </p:cNvPr>
          <p:cNvSpPr txBox="1"/>
          <p:nvPr/>
        </p:nvSpPr>
        <p:spPr>
          <a:xfrm>
            <a:off x="5599382" y="2827845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35556-4F52-4BB0-9508-F0A1D569AA85}"/>
              </a:ext>
            </a:extLst>
          </p:cNvPr>
          <p:cNvCxnSpPr>
            <a:cxnSpLocks/>
          </p:cNvCxnSpPr>
          <p:nvPr/>
        </p:nvCxnSpPr>
        <p:spPr>
          <a:xfrm flipV="1">
            <a:off x="3560763" y="1231607"/>
            <a:ext cx="776554" cy="21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E8A6B4-01B0-4A9D-9FCB-C1824E9E7380}"/>
              </a:ext>
            </a:extLst>
          </p:cNvPr>
          <p:cNvCxnSpPr>
            <a:cxnSpLocks/>
          </p:cNvCxnSpPr>
          <p:nvPr/>
        </p:nvCxnSpPr>
        <p:spPr>
          <a:xfrm flipV="1">
            <a:off x="3560763" y="955382"/>
            <a:ext cx="78369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004E0F-600C-401A-844C-E56564976BFB}"/>
              </a:ext>
            </a:extLst>
          </p:cNvPr>
          <p:cNvCxnSpPr/>
          <p:nvPr/>
        </p:nvCxnSpPr>
        <p:spPr>
          <a:xfrm flipV="1">
            <a:off x="4337317" y="1117306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D5BF34-2F39-4741-BB1F-59440199B412}"/>
              </a:ext>
            </a:extLst>
          </p:cNvPr>
          <p:cNvCxnSpPr/>
          <p:nvPr/>
        </p:nvCxnSpPr>
        <p:spPr>
          <a:xfrm>
            <a:off x="4289692" y="1117306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4D384-C02D-46A1-AE70-EDCC1100178F}"/>
              </a:ext>
            </a:extLst>
          </p:cNvPr>
          <p:cNvCxnSpPr/>
          <p:nvPr/>
        </p:nvCxnSpPr>
        <p:spPr>
          <a:xfrm>
            <a:off x="4289692" y="1069681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374211-FC98-4949-A9A5-298504CB7DC4}"/>
              </a:ext>
            </a:extLst>
          </p:cNvPr>
          <p:cNvCxnSpPr/>
          <p:nvPr/>
        </p:nvCxnSpPr>
        <p:spPr>
          <a:xfrm>
            <a:off x="4337317" y="955382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951521C-ECFC-4C3C-B088-A89963767678}"/>
              </a:ext>
            </a:extLst>
          </p:cNvPr>
          <p:cNvSpPr txBox="1"/>
          <p:nvPr/>
        </p:nvSpPr>
        <p:spPr>
          <a:xfrm>
            <a:off x="4408757" y="1031581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06B16C-244B-44A9-BAE7-DE319DFFA359}"/>
              </a:ext>
            </a:extLst>
          </p:cNvPr>
          <p:cNvCxnSpPr>
            <a:cxnSpLocks/>
          </p:cNvCxnSpPr>
          <p:nvPr/>
        </p:nvCxnSpPr>
        <p:spPr>
          <a:xfrm flipV="1">
            <a:off x="1856116" y="1873119"/>
            <a:ext cx="1306184" cy="58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0E41BDC-4763-4F0D-88A4-AAC14DCAD4C9}"/>
              </a:ext>
            </a:extLst>
          </p:cNvPr>
          <p:cNvSpPr txBox="1"/>
          <p:nvPr/>
        </p:nvSpPr>
        <p:spPr>
          <a:xfrm>
            <a:off x="-22497" y="2224482"/>
            <a:ext cx="188897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Suggest to remove 10K and 100pF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69EF86-0187-423F-8889-BB8BA6D9A046}"/>
              </a:ext>
            </a:extLst>
          </p:cNvPr>
          <p:cNvCxnSpPr>
            <a:cxnSpLocks/>
          </p:cNvCxnSpPr>
          <p:nvPr/>
        </p:nvCxnSpPr>
        <p:spPr>
          <a:xfrm>
            <a:off x="1670887" y="1665389"/>
            <a:ext cx="2406900" cy="795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9AB213-75A9-46DC-8DAC-5D9DA7879BDD}"/>
              </a:ext>
            </a:extLst>
          </p:cNvPr>
          <p:cNvCxnSpPr>
            <a:cxnSpLocks/>
          </p:cNvCxnSpPr>
          <p:nvPr/>
        </p:nvCxnSpPr>
        <p:spPr>
          <a:xfrm>
            <a:off x="1869893" y="2359679"/>
            <a:ext cx="2207894" cy="47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5B6A8E-9847-444E-AAD7-E5B458B4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07" y="567613"/>
            <a:ext cx="6306094" cy="3841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946D7-AD18-428C-BD56-C0776C63E2EC}"/>
              </a:ext>
            </a:extLst>
          </p:cNvPr>
          <p:cNvSpPr txBox="1"/>
          <p:nvPr/>
        </p:nvSpPr>
        <p:spPr>
          <a:xfrm>
            <a:off x="188313" y="1277845"/>
            <a:ext cx="1888974" cy="5770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remove 10K ohm and 100pF to GND</a:t>
            </a:r>
          </a:p>
          <a:p>
            <a:r>
              <a:rPr lang="en-US" sz="1050" dirty="0"/>
              <a:t>(please refer page 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2750FF-AF68-40B2-A964-05180007910E}"/>
              </a:ext>
            </a:extLst>
          </p:cNvPr>
          <p:cNvCxnSpPr/>
          <p:nvPr/>
        </p:nvCxnSpPr>
        <p:spPr>
          <a:xfrm flipV="1">
            <a:off x="2012950" y="1381125"/>
            <a:ext cx="1419225" cy="6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11266D-D2D6-43E7-8C8F-1D9D1A3CB966}"/>
              </a:ext>
            </a:extLst>
          </p:cNvPr>
          <p:cNvSpPr txBox="1"/>
          <p:nvPr/>
        </p:nvSpPr>
        <p:spPr>
          <a:xfrm>
            <a:off x="188312" y="2766105"/>
            <a:ext cx="1824637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Should be connected to upper side of sense Resister (please refer page 8)</a:t>
            </a:r>
          </a:p>
          <a:p>
            <a:r>
              <a:rPr lang="en-US" sz="1050" dirty="0" err="1"/>
              <a:t>TI:Suggest</a:t>
            </a:r>
            <a:r>
              <a:rPr lang="en-US" sz="1050" dirty="0"/>
              <a:t> Inline current sense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D3ABAB-BC0F-49CC-8012-DC4AC01A974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012949" y="3288576"/>
            <a:ext cx="895351" cy="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4F105A-F31C-4093-B462-D008CA23F965}"/>
              </a:ext>
            </a:extLst>
          </p:cNvPr>
          <p:cNvCxnSpPr>
            <a:cxnSpLocks/>
          </p:cNvCxnSpPr>
          <p:nvPr/>
        </p:nvCxnSpPr>
        <p:spPr>
          <a:xfrm flipV="1">
            <a:off x="3967163" y="2894521"/>
            <a:ext cx="1967179" cy="40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BC2CA6-C0CF-4E8A-BD46-7E3D0BDE0574}"/>
              </a:ext>
            </a:extLst>
          </p:cNvPr>
          <p:cNvCxnSpPr>
            <a:cxnSpLocks/>
          </p:cNvCxnSpPr>
          <p:nvPr/>
        </p:nvCxnSpPr>
        <p:spPr>
          <a:xfrm>
            <a:off x="4781550" y="1962150"/>
            <a:ext cx="1159937" cy="656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33728B-2E7B-4922-97A5-4BAB9C381638}"/>
              </a:ext>
            </a:extLst>
          </p:cNvPr>
          <p:cNvCxnSpPr>
            <a:cxnSpLocks/>
          </p:cNvCxnSpPr>
          <p:nvPr/>
        </p:nvCxnSpPr>
        <p:spPr>
          <a:xfrm flipV="1">
            <a:off x="5934342" y="278022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C9524-D685-41BA-AE5D-1250B6851FB3}"/>
              </a:ext>
            </a:extLst>
          </p:cNvPr>
          <p:cNvCxnSpPr>
            <a:cxnSpLocks/>
          </p:cNvCxnSpPr>
          <p:nvPr/>
        </p:nvCxnSpPr>
        <p:spPr>
          <a:xfrm>
            <a:off x="5886717" y="2780220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14C100-D427-4827-8E8B-FCE3FF3C3FBB}"/>
              </a:ext>
            </a:extLst>
          </p:cNvPr>
          <p:cNvCxnSpPr>
            <a:cxnSpLocks/>
          </p:cNvCxnSpPr>
          <p:nvPr/>
        </p:nvCxnSpPr>
        <p:spPr>
          <a:xfrm>
            <a:off x="5886717" y="2732595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7CBB5D-9067-40E2-BE0E-438AD06FFAE2}"/>
              </a:ext>
            </a:extLst>
          </p:cNvPr>
          <p:cNvCxnSpPr>
            <a:cxnSpLocks/>
          </p:cNvCxnSpPr>
          <p:nvPr/>
        </p:nvCxnSpPr>
        <p:spPr>
          <a:xfrm>
            <a:off x="5934342" y="2618296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AB92BA-DDFE-4909-B303-74DE6A95E4B6}"/>
              </a:ext>
            </a:extLst>
          </p:cNvPr>
          <p:cNvSpPr txBox="1"/>
          <p:nvPr/>
        </p:nvSpPr>
        <p:spPr>
          <a:xfrm>
            <a:off x="6005782" y="2694495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124C7-F3CB-4C97-B5B8-D3EF2A4BA54C}"/>
              </a:ext>
            </a:extLst>
          </p:cNvPr>
          <p:cNvCxnSpPr>
            <a:cxnSpLocks/>
          </p:cNvCxnSpPr>
          <p:nvPr/>
        </p:nvCxnSpPr>
        <p:spPr>
          <a:xfrm flipV="1">
            <a:off x="3967163" y="1098257"/>
            <a:ext cx="776554" cy="21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A0E67-BE82-44DE-BD7E-6AFBAE01BEB3}"/>
              </a:ext>
            </a:extLst>
          </p:cNvPr>
          <p:cNvCxnSpPr>
            <a:cxnSpLocks/>
          </p:cNvCxnSpPr>
          <p:nvPr/>
        </p:nvCxnSpPr>
        <p:spPr>
          <a:xfrm flipV="1">
            <a:off x="3967163" y="822032"/>
            <a:ext cx="78369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B6A615-30A1-4DD5-9DA7-50EB891EB7CE}"/>
              </a:ext>
            </a:extLst>
          </p:cNvPr>
          <p:cNvCxnSpPr/>
          <p:nvPr/>
        </p:nvCxnSpPr>
        <p:spPr>
          <a:xfrm flipV="1">
            <a:off x="4743717" y="983956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A825C9-ACF4-4082-A973-EAC75A1F6DB5}"/>
              </a:ext>
            </a:extLst>
          </p:cNvPr>
          <p:cNvCxnSpPr/>
          <p:nvPr/>
        </p:nvCxnSpPr>
        <p:spPr>
          <a:xfrm>
            <a:off x="4696092" y="983956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E48A1-6343-49DC-A618-4109CB52F74B}"/>
              </a:ext>
            </a:extLst>
          </p:cNvPr>
          <p:cNvCxnSpPr/>
          <p:nvPr/>
        </p:nvCxnSpPr>
        <p:spPr>
          <a:xfrm>
            <a:off x="4696092" y="936331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27DEF4-9A69-40B5-8488-8A52249A1662}"/>
              </a:ext>
            </a:extLst>
          </p:cNvPr>
          <p:cNvCxnSpPr/>
          <p:nvPr/>
        </p:nvCxnSpPr>
        <p:spPr>
          <a:xfrm>
            <a:off x="4743717" y="822032"/>
            <a:ext cx="0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E90B11-E500-46A4-9D9B-0565581DDB2C}"/>
              </a:ext>
            </a:extLst>
          </p:cNvPr>
          <p:cNvSpPr txBox="1"/>
          <p:nvPr/>
        </p:nvSpPr>
        <p:spPr>
          <a:xfrm>
            <a:off x="4815157" y="898231"/>
            <a:ext cx="66674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" dirty="0"/>
              <a:t>~1uF(DNP)</a:t>
            </a:r>
          </a:p>
          <a:p>
            <a:endParaRPr lang="en-US" sz="500" dirty="0"/>
          </a:p>
          <a:p>
            <a:r>
              <a:rPr lang="en-US" sz="500" dirty="0"/>
              <a:t>Close to FET is better for</a:t>
            </a:r>
          </a:p>
          <a:p>
            <a:r>
              <a:rPr lang="en-US" sz="500" dirty="0"/>
              <a:t>EMI workaround as optional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BB26DB-A9A7-4F82-A2C5-29AE3905374E}"/>
              </a:ext>
            </a:extLst>
          </p:cNvPr>
          <p:cNvCxnSpPr>
            <a:cxnSpLocks/>
          </p:cNvCxnSpPr>
          <p:nvPr/>
        </p:nvCxnSpPr>
        <p:spPr>
          <a:xfrm flipV="1">
            <a:off x="2066925" y="1776413"/>
            <a:ext cx="1566863" cy="44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10374B3-609C-4D45-8BBA-7437AF59A1B4}"/>
              </a:ext>
            </a:extLst>
          </p:cNvPr>
          <p:cNvSpPr txBox="1"/>
          <p:nvPr/>
        </p:nvSpPr>
        <p:spPr>
          <a:xfrm>
            <a:off x="188312" y="1984030"/>
            <a:ext cx="188897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Suggest to remove 10K and 100pF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64C72D-B89C-42AA-A5DF-0977E8A32A1E}"/>
              </a:ext>
            </a:extLst>
          </p:cNvPr>
          <p:cNvCxnSpPr>
            <a:cxnSpLocks/>
          </p:cNvCxnSpPr>
          <p:nvPr/>
        </p:nvCxnSpPr>
        <p:spPr>
          <a:xfrm>
            <a:off x="2066925" y="1555664"/>
            <a:ext cx="2207894" cy="78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4C567-953D-4FA2-A4B2-01741C2D7260}"/>
              </a:ext>
            </a:extLst>
          </p:cNvPr>
          <p:cNvCxnSpPr>
            <a:cxnSpLocks/>
          </p:cNvCxnSpPr>
          <p:nvPr/>
        </p:nvCxnSpPr>
        <p:spPr>
          <a:xfrm>
            <a:off x="2066925" y="2238769"/>
            <a:ext cx="2207894" cy="47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6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360A278-D7C0-45FD-9BAD-04D65C10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51" y="1023257"/>
            <a:ext cx="3262821" cy="30969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A2DF00-767F-4B8D-8F87-95BCDEA13AA3}"/>
              </a:ext>
            </a:extLst>
          </p:cNvPr>
          <p:cNvCxnSpPr/>
          <p:nvPr/>
        </p:nvCxnSpPr>
        <p:spPr>
          <a:xfrm flipH="1">
            <a:off x="3768634" y="836976"/>
            <a:ext cx="1234440" cy="29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FC69AD-A929-4A95-AA63-BE3CA56C7481}"/>
              </a:ext>
            </a:extLst>
          </p:cNvPr>
          <p:cNvCxnSpPr/>
          <p:nvPr/>
        </p:nvCxnSpPr>
        <p:spPr>
          <a:xfrm flipH="1">
            <a:off x="3258262" y="904058"/>
            <a:ext cx="1867989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8DCF0F-79A2-4654-8AAF-69945B3463C3}"/>
              </a:ext>
            </a:extLst>
          </p:cNvPr>
          <p:cNvSpPr txBox="1"/>
          <p:nvPr/>
        </p:nvSpPr>
        <p:spPr>
          <a:xfrm>
            <a:off x="4481972" y="561592"/>
            <a:ext cx="3729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DRAIN pin should be connected “Drain of external FET” directly. DRAIN is used for VDS comparator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005E20-B3F3-42A2-A8FD-DBE3F0A4526C}"/>
              </a:ext>
            </a:extLst>
          </p:cNvPr>
          <p:cNvCxnSpPr/>
          <p:nvPr/>
        </p:nvCxnSpPr>
        <p:spPr>
          <a:xfrm>
            <a:off x="3827417" y="1238522"/>
            <a:ext cx="4441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726CD1-0D08-4972-B27E-2D6E494C16A7}"/>
              </a:ext>
            </a:extLst>
          </p:cNvPr>
          <p:cNvCxnSpPr>
            <a:cxnSpLocks/>
          </p:cNvCxnSpPr>
          <p:nvPr/>
        </p:nvCxnSpPr>
        <p:spPr>
          <a:xfrm>
            <a:off x="4249814" y="1238522"/>
            <a:ext cx="0" cy="3529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4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6D219-6269-4D19-BDDD-3DC78392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2" y="292099"/>
            <a:ext cx="3020127" cy="344639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7E7353-92D5-4DE3-A0CB-18A34F4F216F}"/>
              </a:ext>
            </a:extLst>
          </p:cNvPr>
          <p:cNvCxnSpPr/>
          <p:nvPr/>
        </p:nvCxnSpPr>
        <p:spPr>
          <a:xfrm flipH="1" flipV="1">
            <a:off x="2260600" y="1244600"/>
            <a:ext cx="1143000" cy="132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37D84A-42A0-4EF5-869D-5245B1F6217E}"/>
              </a:ext>
            </a:extLst>
          </p:cNvPr>
          <p:cNvSpPr txBox="1"/>
          <p:nvPr/>
        </p:nvSpPr>
        <p:spPr>
          <a:xfrm>
            <a:off x="3181350" y="2571750"/>
            <a:ext cx="1447800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DRV8718-Q1 can support Inline current sense. Could be preferable solution to measure the motor current waveform directly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6F772-BE1B-4E53-83CB-FC975AE2A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783" y="903019"/>
            <a:ext cx="1850473" cy="2883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5717C-A554-4686-B175-2F93A78A6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33" y="861713"/>
            <a:ext cx="1957867" cy="2924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4A177D-1CAC-4CCA-8B0A-891F2C6983C6}"/>
              </a:ext>
            </a:extLst>
          </p:cNvPr>
          <p:cNvSpPr txBox="1"/>
          <p:nvPr/>
        </p:nvSpPr>
        <p:spPr>
          <a:xfrm>
            <a:off x="5530850" y="2471722"/>
            <a:ext cx="4445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 err="1"/>
              <a:t>PGNDx</a:t>
            </a:r>
            <a:endParaRPr lang="en-US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C40E7-9341-4594-894F-2D840545525C}"/>
              </a:ext>
            </a:extLst>
          </p:cNvPr>
          <p:cNvSpPr txBox="1"/>
          <p:nvPr/>
        </p:nvSpPr>
        <p:spPr>
          <a:xfrm>
            <a:off x="7833833" y="2471721"/>
            <a:ext cx="4445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 err="1"/>
              <a:t>PGNDx</a:t>
            </a:r>
            <a:endParaRPr lang="en-US" sz="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D0FAB-256B-43FA-B83C-A1ECBB9B22C4}"/>
              </a:ext>
            </a:extLst>
          </p:cNvPr>
          <p:cNvSpPr txBox="1"/>
          <p:nvPr/>
        </p:nvSpPr>
        <p:spPr>
          <a:xfrm>
            <a:off x="4862033" y="527050"/>
            <a:ext cx="141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InLine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DB0542-34C5-4BBD-A177-EEB7F7C996F4}"/>
              </a:ext>
            </a:extLst>
          </p:cNvPr>
          <p:cNvSpPr txBox="1"/>
          <p:nvPr/>
        </p:nvSpPr>
        <p:spPr>
          <a:xfrm>
            <a:off x="7272135" y="479681"/>
            <a:ext cx="141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LowSide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8535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343</Words>
  <Application>Microsoft Office PowerPoint</Application>
  <PresentationFormat>On-screen Show (16:9)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FinalPowerpoint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Kari Drews</dc:creator>
  <cp:lastModifiedBy>Morita, Shinya</cp:lastModifiedBy>
  <cp:revision>144</cp:revision>
  <dcterms:created xsi:type="dcterms:W3CDTF">2007-12-19T20:51:45Z</dcterms:created>
  <dcterms:modified xsi:type="dcterms:W3CDTF">2023-08-22T22:02:25Z</dcterms:modified>
</cp:coreProperties>
</file>