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7" r:id="rId2"/>
    <p:sldId id="2076137917" r:id="rId3"/>
    <p:sldId id="280" r:id="rId4"/>
    <p:sldId id="263" r:id="rId5"/>
    <p:sldId id="2076137918" r:id="rId6"/>
    <p:sldId id="2076137916" r:id="rId7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AAA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49" autoAdjust="0"/>
    <p:restoredTop sz="94598" autoAdjust="0"/>
  </p:normalViewPr>
  <p:slideViewPr>
    <p:cSldViewPr snapToGrid="0">
      <p:cViewPr>
        <p:scale>
          <a:sx n="300" d="100"/>
          <a:sy n="300" d="100"/>
        </p:scale>
        <p:origin x="-2766" y="-1698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</p:spPr>
        <p:txBody>
          <a:bodyPr anchor="b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0895" indent="0">
              <a:buNone/>
              <a:defRPr sz="2300"/>
            </a:lvl2pPr>
            <a:lvl3pPr marL="761790" indent="0">
              <a:buNone/>
              <a:defRPr sz="2000"/>
            </a:lvl3pPr>
            <a:lvl4pPr marL="1142683" indent="0">
              <a:buNone/>
              <a:defRPr sz="1700"/>
            </a:lvl4pPr>
            <a:lvl5pPr marL="1523573" indent="0">
              <a:buNone/>
              <a:defRPr sz="1700"/>
            </a:lvl5pPr>
            <a:lvl6pPr marL="1904467" indent="0">
              <a:buNone/>
              <a:defRPr sz="1700"/>
            </a:lvl6pPr>
            <a:lvl7pPr marL="2285362" indent="0">
              <a:buNone/>
              <a:defRPr sz="1700"/>
            </a:lvl7pPr>
            <a:lvl8pPr marL="2666253" indent="0">
              <a:buNone/>
              <a:defRPr sz="1700"/>
            </a:lvl8pPr>
            <a:lvl9pPr marL="3047146" indent="0">
              <a:buNone/>
              <a:defRPr sz="17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07157"/>
            <a:ext cx="2141537" cy="430172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7"/>
            <a:ext cx="6275388" cy="43017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9AC919B-4D01-4240-BDFD-860B66B017A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1544807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F557F9C-1201-3A47-8D2D-7E98BF45F0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3977060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D158AE-82CC-924D-B2D9-111EE21E38D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432982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BC35851-DCE0-F247-A73D-CE5DAF7E1A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3087872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86DE67D-74D6-E24F-A53E-44A9C5B752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2445741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F552890-0675-5942-BD45-247DCD612F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264" y="86"/>
            <a:ext cx="9166479" cy="5143413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-12526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3634524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B06B6E4-36B5-2A4D-8795-84CABEE4FA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C7E7816-A48B-4805-9A47-CE865F4F101F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1031704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453747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  <p:sldLayoutId id="2147483718" r:id="rId18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0" fontAlgn="base" hangingPunct="0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28394C22-1C74-4F52-8002-5A8C4B5B4E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1449" y="212570"/>
            <a:ext cx="5953125" cy="3435504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EBDEAE2-F5A8-4D60-B5CC-3E4ACC8A6EC7}"/>
              </a:ext>
            </a:extLst>
          </p:cNvPr>
          <p:cNvCxnSpPr/>
          <p:nvPr/>
        </p:nvCxnSpPr>
        <p:spPr>
          <a:xfrm flipV="1">
            <a:off x="1620373" y="4266843"/>
            <a:ext cx="0" cy="114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E8770D2-BAFA-4C33-A298-1F9A6DE70ACE}"/>
              </a:ext>
            </a:extLst>
          </p:cNvPr>
          <p:cNvCxnSpPr/>
          <p:nvPr/>
        </p:nvCxnSpPr>
        <p:spPr>
          <a:xfrm>
            <a:off x="1572748" y="4266843"/>
            <a:ext cx="114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12BA7A0-59CC-49D3-A32F-135CD947D18A}"/>
              </a:ext>
            </a:extLst>
          </p:cNvPr>
          <p:cNvCxnSpPr/>
          <p:nvPr/>
        </p:nvCxnSpPr>
        <p:spPr>
          <a:xfrm>
            <a:off x="1572748" y="4219218"/>
            <a:ext cx="114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890658D-31AC-41C3-A35F-F8AFD0BCD77F}"/>
              </a:ext>
            </a:extLst>
          </p:cNvPr>
          <p:cNvCxnSpPr/>
          <p:nvPr/>
        </p:nvCxnSpPr>
        <p:spPr>
          <a:xfrm>
            <a:off x="1620373" y="4104919"/>
            <a:ext cx="0" cy="114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E40DB5F-D2E0-402C-8BCB-78CC5FB6FEFB}"/>
              </a:ext>
            </a:extLst>
          </p:cNvPr>
          <p:cNvCxnSpPr>
            <a:cxnSpLocks/>
          </p:cNvCxnSpPr>
          <p:nvPr/>
        </p:nvCxnSpPr>
        <p:spPr>
          <a:xfrm flipH="1">
            <a:off x="1551401" y="4384920"/>
            <a:ext cx="1428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8EA19F72-A56C-4D31-A0CB-64D42D22C003}"/>
              </a:ext>
            </a:extLst>
          </p:cNvPr>
          <p:cNvSpPr/>
          <p:nvPr/>
        </p:nvSpPr>
        <p:spPr>
          <a:xfrm>
            <a:off x="1694276" y="4055064"/>
            <a:ext cx="114300" cy="76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AB53AB-B9E8-4C71-9239-BB742D3B3CD4}"/>
              </a:ext>
            </a:extLst>
          </p:cNvPr>
          <p:cNvCxnSpPr/>
          <p:nvPr/>
        </p:nvCxnSpPr>
        <p:spPr>
          <a:xfrm flipV="1">
            <a:off x="1910885" y="4266843"/>
            <a:ext cx="0" cy="114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A3D721F-5F74-4E0B-8AEE-6435FB6529C1}"/>
              </a:ext>
            </a:extLst>
          </p:cNvPr>
          <p:cNvCxnSpPr/>
          <p:nvPr/>
        </p:nvCxnSpPr>
        <p:spPr>
          <a:xfrm>
            <a:off x="1863260" y="4266843"/>
            <a:ext cx="114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F0D262A-4C69-492C-943D-1E778EDAF694}"/>
              </a:ext>
            </a:extLst>
          </p:cNvPr>
          <p:cNvCxnSpPr/>
          <p:nvPr/>
        </p:nvCxnSpPr>
        <p:spPr>
          <a:xfrm>
            <a:off x="1863260" y="4219218"/>
            <a:ext cx="114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055EC9C-3D44-4580-ADE6-16287BEE6AFB}"/>
              </a:ext>
            </a:extLst>
          </p:cNvPr>
          <p:cNvCxnSpPr/>
          <p:nvPr/>
        </p:nvCxnSpPr>
        <p:spPr>
          <a:xfrm>
            <a:off x="1910885" y="4104919"/>
            <a:ext cx="0" cy="114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476F30B-5D85-4737-8A52-F8475C471049}"/>
              </a:ext>
            </a:extLst>
          </p:cNvPr>
          <p:cNvCxnSpPr>
            <a:cxnSpLocks/>
          </p:cNvCxnSpPr>
          <p:nvPr/>
        </p:nvCxnSpPr>
        <p:spPr>
          <a:xfrm flipH="1">
            <a:off x="1841913" y="4384920"/>
            <a:ext cx="1428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760B9D8-AEDA-4390-A6BA-F5DF5A087925}"/>
              </a:ext>
            </a:extLst>
          </p:cNvPr>
          <p:cNvCxnSpPr>
            <a:stCxn id="9" idx="1"/>
          </p:cNvCxnSpPr>
          <p:nvPr/>
        </p:nvCxnSpPr>
        <p:spPr>
          <a:xfrm flipH="1">
            <a:off x="1450975" y="4093164"/>
            <a:ext cx="2433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621A9D1-FDB0-4DAF-BDD6-A20CD7A16F8A}"/>
              </a:ext>
            </a:extLst>
          </p:cNvPr>
          <p:cNvCxnSpPr>
            <a:cxnSpLocks/>
          </p:cNvCxnSpPr>
          <p:nvPr/>
        </p:nvCxnSpPr>
        <p:spPr>
          <a:xfrm>
            <a:off x="1813625" y="4092476"/>
            <a:ext cx="361250" cy="0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078B6AEB-22F7-4C16-9CE0-4C2A81E0F688}"/>
              </a:ext>
            </a:extLst>
          </p:cNvPr>
          <p:cNvSpPr txBox="1"/>
          <p:nvPr/>
        </p:nvSpPr>
        <p:spPr>
          <a:xfrm>
            <a:off x="1069979" y="4031608"/>
            <a:ext cx="417945" cy="153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" dirty="0"/>
              <a:t>SO1/SO2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4446B2F-3C57-4ADA-A60E-4985AB1F003A}"/>
              </a:ext>
            </a:extLst>
          </p:cNvPr>
          <p:cNvSpPr txBox="1"/>
          <p:nvPr/>
        </p:nvSpPr>
        <p:spPr>
          <a:xfrm>
            <a:off x="2091701" y="4016220"/>
            <a:ext cx="417945" cy="153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" dirty="0"/>
              <a:t>To MCU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C97957D-62DD-43AC-AFB4-8B8F6B0F39DE}"/>
              </a:ext>
            </a:extLst>
          </p:cNvPr>
          <p:cNvSpPr txBox="1"/>
          <p:nvPr/>
        </p:nvSpPr>
        <p:spPr>
          <a:xfrm>
            <a:off x="766112" y="4163917"/>
            <a:ext cx="780963" cy="4770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500" dirty="0"/>
              <a:t>DNP (100nF)</a:t>
            </a:r>
          </a:p>
          <a:p>
            <a:r>
              <a:rPr lang="en-US" sz="500" dirty="0"/>
              <a:t>Holding cap for </a:t>
            </a:r>
            <a:r>
              <a:rPr lang="en-US" sz="500" dirty="0" err="1"/>
              <a:t>CSA_Blanking</a:t>
            </a:r>
            <a:r>
              <a:rPr lang="en-US" sz="500" dirty="0"/>
              <a:t> </a:t>
            </a:r>
            <a:r>
              <a:rPr lang="en-US" sz="500" b="1" dirty="0"/>
              <a:t>if customer use CSA Blanking function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A25A8DE-1A40-47F6-AD1F-0160B7F2E150}"/>
              </a:ext>
            </a:extLst>
          </p:cNvPr>
          <p:cNvSpPr txBox="1"/>
          <p:nvPr/>
        </p:nvSpPr>
        <p:spPr>
          <a:xfrm>
            <a:off x="1599603" y="3920226"/>
            <a:ext cx="417945" cy="153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" dirty="0"/>
              <a:t>4.7ohm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0324B3C-B33B-4D58-89F5-F6D308E2EE80}"/>
              </a:ext>
            </a:extLst>
          </p:cNvPr>
          <p:cNvSpPr txBox="1"/>
          <p:nvPr/>
        </p:nvSpPr>
        <p:spPr>
          <a:xfrm>
            <a:off x="1958511" y="4183324"/>
            <a:ext cx="666748" cy="1692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500" dirty="0"/>
              <a:t>47nF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3EAB7AA-81A1-4F04-A00F-7E52C75B48E6}"/>
              </a:ext>
            </a:extLst>
          </p:cNvPr>
          <p:cNvCxnSpPr/>
          <p:nvPr/>
        </p:nvCxnSpPr>
        <p:spPr>
          <a:xfrm flipV="1">
            <a:off x="2091701" y="2990850"/>
            <a:ext cx="1280149" cy="9293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6066D84-D1B8-41A4-904E-989C9091A8A5}"/>
              </a:ext>
            </a:extLst>
          </p:cNvPr>
          <p:cNvCxnSpPr>
            <a:cxnSpLocks/>
          </p:cNvCxnSpPr>
          <p:nvPr/>
        </p:nvCxnSpPr>
        <p:spPr>
          <a:xfrm flipV="1">
            <a:off x="2174875" y="3092450"/>
            <a:ext cx="1196975" cy="8277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CFC365E5-6710-4C77-8B0C-B0E8D5CD11F3}"/>
              </a:ext>
            </a:extLst>
          </p:cNvPr>
          <p:cNvSpPr txBox="1"/>
          <p:nvPr/>
        </p:nvSpPr>
        <p:spPr>
          <a:xfrm>
            <a:off x="7654344" y="2660248"/>
            <a:ext cx="1337256" cy="24622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500" b="1" dirty="0"/>
              <a:t>Connect to source of external LS FET.</a:t>
            </a:r>
          </a:p>
          <a:p>
            <a:r>
              <a:rPr lang="en-US" sz="500" b="1" dirty="0"/>
              <a:t>Please refer page 5 for details.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CCA780C-BEC3-48D6-9200-96872813DDC4}"/>
              </a:ext>
            </a:extLst>
          </p:cNvPr>
          <p:cNvCxnSpPr/>
          <p:nvPr/>
        </p:nvCxnSpPr>
        <p:spPr>
          <a:xfrm flipV="1">
            <a:off x="7072313" y="2943225"/>
            <a:ext cx="271462" cy="47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D72DDB3-4F6C-4BA8-AAF8-A498A4A6AD81}"/>
              </a:ext>
            </a:extLst>
          </p:cNvPr>
          <p:cNvCxnSpPr>
            <a:stCxn id="28" idx="1"/>
          </p:cNvCxnSpPr>
          <p:nvPr/>
        </p:nvCxnSpPr>
        <p:spPr>
          <a:xfrm flipH="1">
            <a:off x="7394574" y="2783359"/>
            <a:ext cx="259770" cy="1231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83E2280D-E0E6-4046-88C0-40AEEF63FF1D}"/>
              </a:ext>
            </a:extLst>
          </p:cNvPr>
          <p:cNvSpPr txBox="1"/>
          <p:nvPr/>
        </p:nvSpPr>
        <p:spPr>
          <a:xfrm>
            <a:off x="5790107" y="394231"/>
            <a:ext cx="419099" cy="153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" dirty="0"/>
              <a:t>0ohm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AEA5458-1153-4D11-B0AD-67960B19976D}"/>
              </a:ext>
            </a:extLst>
          </p:cNvPr>
          <p:cNvSpPr/>
          <p:nvPr/>
        </p:nvSpPr>
        <p:spPr>
          <a:xfrm rot="5400000">
            <a:off x="5745158" y="433075"/>
            <a:ext cx="114300" cy="76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3E052B3-C760-47A7-AA80-1FA0D8EBA5C9}"/>
              </a:ext>
            </a:extLst>
          </p:cNvPr>
          <p:cNvSpPr txBox="1"/>
          <p:nvPr/>
        </p:nvSpPr>
        <p:spPr>
          <a:xfrm>
            <a:off x="3819527" y="450294"/>
            <a:ext cx="1057267" cy="3231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500" dirty="0"/>
              <a:t>0ohm 0402(inch) resistor: </a:t>
            </a:r>
          </a:p>
          <a:p>
            <a:r>
              <a:rPr lang="en-US" sz="500" dirty="0"/>
              <a:t>Optional: helpful debug for EMC or workaround.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879C4AD-F2D2-4C4C-A28E-9EFC493161A2}"/>
              </a:ext>
            </a:extLst>
          </p:cNvPr>
          <p:cNvCxnSpPr>
            <a:cxnSpLocks/>
            <a:endCxn id="35" idx="3"/>
          </p:cNvCxnSpPr>
          <p:nvPr/>
        </p:nvCxnSpPr>
        <p:spPr>
          <a:xfrm flipH="1">
            <a:off x="4876794" y="471175"/>
            <a:ext cx="887414" cy="1407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2372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D7971012-C930-4AD5-8A41-D26E4D101E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097" y="212429"/>
            <a:ext cx="6886928" cy="415954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A51FD96-FC0C-412A-B46A-0A90C87F9A89}"/>
              </a:ext>
            </a:extLst>
          </p:cNvPr>
          <p:cNvSpPr/>
          <p:nvPr/>
        </p:nvSpPr>
        <p:spPr>
          <a:xfrm>
            <a:off x="2964213" y="765692"/>
            <a:ext cx="114300" cy="76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D1AE0B-935F-4E3E-8685-A4D3EFA7E0EF}"/>
              </a:ext>
            </a:extLst>
          </p:cNvPr>
          <p:cNvSpPr txBox="1"/>
          <p:nvPr/>
        </p:nvSpPr>
        <p:spPr>
          <a:xfrm>
            <a:off x="312746" y="771526"/>
            <a:ext cx="176370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600" dirty="0"/>
              <a:t>0ohm on </a:t>
            </a:r>
            <a:r>
              <a:rPr lang="en-US" sz="600" dirty="0" err="1"/>
              <a:t>GHx</a:t>
            </a:r>
            <a:r>
              <a:rPr lang="en-US" sz="600" dirty="0"/>
              <a:t> and </a:t>
            </a:r>
            <a:r>
              <a:rPr lang="en-US" sz="600" dirty="0" err="1"/>
              <a:t>GLx.Optional</a:t>
            </a:r>
            <a:r>
              <a:rPr lang="en-US" sz="600" dirty="0"/>
              <a:t>. Can put some resister value if further slow down of tr/</a:t>
            </a:r>
            <a:r>
              <a:rPr lang="en-US" sz="600" dirty="0" err="1"/>
              <a:t>tf</a:t>
            </a:r>
            <a:r>
              <a:rPr lang="en-US" sz="600" dirty="0"/>
              <a:t> is needed.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CB53E45-105F-40D2-9BD6-EA481EC3FE7B}"/>
              </a:ext>
            </a:extLst>
          </p:cNvPr>
          <p:cNvCxnSpPr>
            <a:cxnSpLocks/>
          </p:cNvCxnSpPr>
          <p:nvPr/>
        </p:nvCxnSpPr>
        <p:spPr>
          <a:xfrm flipV="1">
            <a:off x="2076450" y="841892"/>
            <a:ext cx="838200" cy="1116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C6AF73CB-384A-4A5C-AB00-F545AF8BC580}"/>
              </a:ext>
            </a:extLst>
          </p:cNvPr>
          <p:cNvSpPr/>
          <p:nvPr/>
        </p:nvSpPr>
        <p:spPr>
          <a:xfrm>
            <a:off x="2964213" y="1254642"/>
            <a:ext cx="114300" cy="76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618F59E-60D4-4CC7-9952-14AAA2F8F52B}"/>
              </a:ext>
            </a:extLst>
          </p:cNvPr>
          <p:cNvSpPr/>
          <p:nvPr/>
        </p:nvSpPr>
        <p:spPr>
          <a:xfrm>
            <a:off x="3021363" y="1895992"/>
            <a:ext cx="114300" cy="76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1FC434-9F18-4499-98BC-E5C83FC1E2C7}"/>
              </a:ext>
            </a:extLst>
          </p:cNvPr>
          <p:cNvSpPr/>
          <p:nvPr/>
        </p:nvSpPr>
        <p:spPr>
          <a:xfrm>
            <a:off x="3021363" y="2384942"/>
            <a:ext cx="114300" cy="76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324E4CE-C4EB-4C94-9F41-012051DD65F6}"/>
              </a:ext>
            </a:extLst>
          </p:cNvPr>
          <p:cNvCxnSpPr>
            <a:cxnSpLocks/>
          </p:cNvCxnSpPr>
          <p:nvPr/>
        </p:nvCxnSpPr>
        <p:spPr>
          <a:xfrm>
            <a:off x="2026887" y="1065175"/>
            <a:ext cx="887763" cy="189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53D89FC-64E5-49CA-BC48-59B6A90917E4}"/>
              </a:ext>
            </a:extLst>
          </p:cNvPr>
          <p:cNvCxnSpPr>
            <a:cxnSpLocks/>
          </p:cNvCxnSpPr>
          <p:nvPr/>
        </p:nvCxnSpPr>
        <p:spPr>
          <a:xfrm>
            <a:off x="2076450" y="1120996"/>
            <a:ext cx="944913" cy="774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E0A4076-317C-466F-9039-8DE4AC943902}"/>
              </a:ext>
            </a:extLst>
          </p:cNvPr>
          <p:cNvCxnSpPr>
            <a:cxnSpLocks/>
          </p:cNvCxnSpPr>
          <p:nvPr/>
        </p:nvCxnSpPr>
        <p:spPr>
          <a:xfrm>
            <a:off x="2026887" y="1177906"/>
            <a:ext cx="994476" cy="11668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E9465B1-6189-4821-94C4-1584C933A081}"/>
              </a:ext>
            </a:extLst>
          </p:cNvPr>
          <p:cNvCxnSpPr/>
          <p:nvPr/>
        </p:nvCxnSpPr>
        <p:spPr>
          <a:xfrm>
            <a:off x="3843338" y="2938463"/>
            <a:ext cx="390525" cy="247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475A13C7-6ACE-4C3F-AD2F-0BC00A7EE8BB}"/>
              </a:ext>
            </a:extLst>
          </p:cNvPr>
          <p:cNvSpPr txBox="1"/>
          <p:nvPr/>
        </p:nvSpPr>
        <p:spPr>
          <a:xfrm>
            <a:off x="4175134" y="3276601"/>
            <a:ext cx="968366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600" dirty="0"/>
              <a:t>To PGND1 pin</a:t>
            </a:r>
          </a:p>
          <a:p>
            <a:r>
              <a:rPr lang="en-US" sz="600" dirty="0"/>
              <a:t>Please refer page 5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8BFE70C-CCDD-4B25-B52B-4F2795F79DCC}"/>
              </a:ext>
            </a:extLst>
          </p:cNvPr>
          <p:cNvCxnSpPr/>
          <p:nvPr/>
        </p:nvCxnSpPr>
        <p:spPr>
          <a:xfrm flipV="1">
            <a:off x="7566831" y="1196099"/>
            <a:ext cx="0" cy="114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5E24AF8-721F-47AB-80A4-70C833A9BD82}"/>
              </a:ext>
            </a:extLst>
          </p:cNvPr>
          <p:cNvCxnSpPr/>
          <p:nvPr/>
        </p:nvCxnSpPr>
        <p:spPr>
          <a:xfrm>
            <a:off x="7519206" y="1196099"/>
            <a:ext cx="114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53B7646-BEA8-485C-A4DE-27306C90C6E3}"/>
              </a:ext>
            </a:extLst>
          </p:cNvPr>
          <p:cNvCxnSpPr/>
          <p:nvPr/>
        </p:nvCxnSpPr>
        <p:spPr>
          <a:xfrm>
            <a:off x="7519206" y="1148474"/>
            <a:ext cx="114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104AA2E-CA03-4587-84E4-1E60E62A7E42}"/>
              </a:ext>
            </a:extLst>
          </p:cNvPr>
          <p:cNvCxnSpPr/>
          <p:nvPr/>
        </p:nvCxnSpPr>
        <p:spPr>
          <a:xfrm>
            <a:off x="7566831" y="1034175"/>
            <a:ext cx="0" cy="114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0CF75EA-3521-426A-A88D-F08DE653942F}"/>
              </a:ext>
            </a:extLst>
          </p:cNvPr>
          <p:cNvCxnSpPr>
            <a:cxnSpLocks/>
          </p:cNvCxnSpPr>
          <p:nvPr/>
        </p:nvCxnSpPr>
        <p:spPr>
          <a:xfrm flipH="1">
            <a:off x="7497859" y="1314176"/>
            <a:ext cx="1428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8FBF6BA-68C8-4091-AFE9-6A26414F3041}"/>
              </a:ext>
            </a:extLst>
          </p:cNvPr>
          <p:cNvCxnSpPr>
            <a:cxnSpLocks/>
          </p:cNvCxnSpPr>
          <p:nvPr/>
        </p:nvCxnSpPr>
        <p:spPr>
          <a:xfrm flipV="1">
            <a:off x="6583978" y="1800900"/>
            <a:ext cx="245458" cy="3943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B2EA012-2AA0-41ED-BC15-4A1B68782796}"/>
              </a:ext>
            </a:extLst>
          </p:cNvPr>
          <p:cNvCxnSpPr>
            <a:cxnSpLocks/>
          </p:cNvCxnSpPr>
          <p:nvPr/>
        </p:nvCxnSpPr>
        <p:spPr>
          <a:xfrm>
            <a:off x="6684090" y="1056178"/>
            <a:ext cx="152490" cy="468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B096AF1-E03D-4D3D-B74C-1B6DDE22F7AB}"/>
              </a:ext>
            </a:extLst>
          </p:cNvPr>
          <p:cNvCxnSpPr/>
          <p:nvPr/>
        </p:nvCxnSpPr>
        <p:spPr>
          <a:xfrm flipV="1">
            <a:off x="6829435" y="1686599"/>
            <a:ext cx="0" cy="114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5619EF6-B63E-46FA-9188-C158964DDF18}"/>
              </a:ext>
            </a:extLst>
          </p:cNvPr>
          <p:cNvCxnSpPr/>
          <p:nvPr/>
        </p:nvCxnSpPr>
        <p:spPr>
          <a:xfrm>
            <a:off x="6781810" y="1686599"/>
            <a:ext cx="114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398957A-3C7C-40A7-B548-C671712D1BF6}"/>
              </a:ext>
            </a:extLst>
          </p:cNvPr>
          <p:cNvCxnSpPr/>
          <p:nvPr/>
        </p:nvCxnSpPr>
        <p:spPr>
          <a:xfrm>
            <a:off x="6781810" y="1638974"/>
            <a:ext cx="114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361DAF7-984A-40BA-8AD3-25B9F53035D5}"/>
              </a:ext>
            </a:extLst>
          </p:cNvPr>
          <p:cNvCxnSpPr/>
          <p:nvPr/>
        </p:nvCxnSpPr>
        <p:spPr>
          <a:xfrm>
            <a:off x="6829435" y="1524675"/>
            <a:ext cx="0" cy="114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7803C775-3FD9-4DD9-9A25-C4C5E4A3FF72}"/>
              </a:ext>
            </a:extLst>
          </p:cNvPr>
          <p:cNvSpPr txBox="1"/>
          <p:nvPr/>
        </p:nvSpPr>
        <p:spPr>
          <a:xfrm>
            <a:off x="6958871" y="1713402"/>
            <a:ext cx="666748" cy="55399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500" dirty="0"/>
              <a:t>100nF(DNP)</a:t>
            </a:r>
          </a:p>
          <a:p>
            <a:endParaRPr lang="en-US" sz="500" dirty="0"/>
          </a:p>
          <a:p>
            <a:r>
              <a:rPr lang="en-US" sz="500" dirty="0"/>
              <a:t>Close to motor terminal.</a:t>
            </a:r>
          </a:p>
          <a:p>
            <a:r>
              <a:rPr lang="en-US" sz="500" dirty="0"/>
              <a:t>EMI workaround as optional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8D0FE04-0F7A-447E-9C12-C76C482F6F66}"/>
              </a:ext>
            </a:extLst>
          </p:cNvPr>
          <p:cNvCxnSpPr>
            <a:cxnSpLocks/>
          </p:cNvCxnSpPr>
          <p:nvPr/>
        </p:nvCxnSpPr>
        <p:spPr>
          <a:xfrm flipV="1">
            <a:off x="3825240" y="761218"/>
            <a:ext cx="994792" cy="2563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D74EAB73-FC79-4D55-9686-22E736A8DCA1}"/>
              </a:ext>
            </a:extLst>
          </p:cNvPr>
          <p:cNvCxnSpPr>
            <a:cxnSpLocks/>
          </p:cNvCxnSpPr>
          <p:nvPr/>
        </p:nvCxnSpPr>
        <p:spPr>
          <a:xfrm>
            <a:off x="3843338" y="355518"/>
            <a:ext cx="983838" cy="1294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8AF2E4F-F856-4298-804E-0DEA4FAFD44B}"/>
              </a:ext>
            </a:extLst>
          </p:cNvPr>
          <p:cNvCxnSpPr/>
          <p:nvPr/>
        </p:nvCxnSpPr>
        <p:spPr>
          <a:xfrm flipV="1">
            <a:off x="4820031" y="646917"/>
            <a:ext cx="0" cy="114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E1586D70-1AC8-45F8-88E2-1A18B8D4BBE8}"/>
              </a:ext>
            </a:extLst>
          </p:cNvPr>
          <p:cNvCxnSpPr/>
          <p:nvPr/>
        </p:nvCxnSpPr>
        <p:spPr>
          <a:xfrm>
            <a:off x="4772406" y="646917"/>
            <a:ext cx="114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42265551-A8EA-4B23-8264-65E7A5F39C43}"/>
              </a:ext>
            </a:extLst>
          </p:cNvPr>
          <p:cNvCxnSpPr/>
          <p:nvPr/>
        </p:nvCxnSpPr>
        <p:spPr>
          <a:xfrm>
            <a:off x="4772406" y="599292"/>
            <a:ext cx="114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216DBD9-5509-4AB8-9F7E-2441CAD67A5F}"/>
              </a:ext>
            </a:extLst>
          </p:cNvPr>
          <p:cNvCxnSpPr/>
          <p:nvPr/>
        </p:nvCxnSpPr>
        <p:spPr>
          <a:xfrm>
            <a:off x="4820031" y="484993"/>
            <a:ext cx="0" cy="114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EBBCCAA2-A594-4026-AF7B-3137EF931B92}"/>
              </a:ext>
            </a:extLst>
          </p:cNvPr>
          <p:cNvSpPr txBox="1"/>
          <p:nvPr/>
        </p:nvSpPr>
        <p:spPr>
          <a:xfrm>
            <a:off x="4986691" y="249794"/>
            <a:ext cx="666748" cy="55399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500" dirty="0"/>
              <a:t>~1uF(DNP)</a:t>
            </a:r>
          </a:p>
          <a:p>
            <a:endParaRPr lang="en-US" sz="500" dirty="0"/>
          </a:p>
          <a:p>
            <a:r>
              <a:rPr lang="en-US" sz="500" dirty="0"/>
              <a:t>Close to FET is better for</a:t>
            </a:r>
          </a:p>
          <a:p>
            <a:r>
              <a:rPr lang="en-US" sz="500" dirty="0"/>
              <a:t>EMI workaround as optional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58E96BA-E94C-49F5-AB4D-ECBF8ADC17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95" y="186659"/>
            <a:ext cx="6761980" cy="426151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22CE462-75F2-4A3B-828F-C98D398D880F}"/>
              </a:ext>
            </a:extLst>
          </p:cNvPr>
          <p:cNvSpPr txBox="1"/>
          <p:nvPr/>
        </p:nvSpPr>
        <p:spPr>
          <a:xfrm>
            <a:off x="954096" y="276226"/>
            <a:ext cx="176370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600" dirty="0"/>
              <a:t>0ohm on </a:t>
            </a:r>
            <a:r>
              <a:rPr lang="en-US" sz="600" dirty="0" err="1"/>
              <a:t>GHx</a:t>
            </a:r>
            <a:r>
              <a:rPr lang="en-US" sz="600" dirty="0"/>
              <a:t> and </a:t>
            </a:r>
            <a:r>
              <a:rPr lang="en-US" sz="600" dirty="0" err="1"/>
              <a:t>GLx.Optional</a:t>
            </a:r>
            <a:r>
              <a:rPr lang="en-US" sz="600" dirty="0"/>
              <a:t>. Can put some resister value if further slow down of tr/</a:t>
            </a:r>
            <a:r>
              <a:rPr lang="en-US" sz="600" dirty="0" err="1"/>
              <a:t>tf</a:t>
            </a:r>
            <a:r>
              <a:rPr lang="en-US" sz="600" dirty="0"/>
              <a:t> is needed.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7F6F578-B438-4FAF-948B-9AF110B481E4}"/>
              </a:ext>
            </a:extLst>
          </p:cNvPr>
          <p:cNvSpPr/>
          <p:nvPr/>
        </p:nvSpPr>
        <p:spPr>
          <a:xfrm>
            <a:off x="2767363" y="1257817"/>
            <a:ext cx="114300" cy="76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FC258CD-C08A-4B7C-ACB8-2A78536C2E9A}"/>
              </a:ext>
            </a:extLst>
          </p:cNvPr>
          <p:cNvCxnSpPr>
            <a:cxnSpLocks/>
          </p:cNvCxnSpPr>
          <p:nvPr/>
        </p:nvCxnSpPr>
        <p:spPr>
          <a:xfrm>
            <a:off x="2314575" y="645558"/>
            <a:ext cx="403225" cy="6122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5372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BEE2F5D-CB82-4349-B93E-E914262B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1450" y="1171575"/>
            <a:ext cx="4540763" cy="299466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F7556F2-5029-4B70-ABBD-6B2CE41F31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118" y="1613800"/>
            <a:ext cx="2648224" cy="1619787"/>
          </a:xfrm>
          <a:prstGeom prst="rect">
            <a:avLst/>
          </a:prstGeom>
        </p:spPr>
      </p:pic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4864558-EB7E-4C0D-84AB-1E862FB09469}"/>
              </a:ext>
            </a:extLst>
          </p:cNvPr>
          <p:cNvCxnSpPr>
            <a:cxnSpLocks/>
          </p:cNvCxnSpPr>
          <p:nvPr/>
        </p:nvCxnSpPr>
        <p:spPr>
          <a:xfrm>
            <a:off x="3406140" y="698333"/>
            <a:ext cx="3131820" cy="473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559971A7-5656-4C1E-B995-F3C06A275853}"/>
              </a:ext>
            </a:extLst>
          </p:cNvPr>
          <p:cNvSpPr txBox="1"/>
          <p:nvPr/>
        </p:nvSpPr>
        <p:spPr>
          <a:xfrm>
            <a:off x="608330" y="477567"/>
            <a:ext cx="24638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PI Filter ? This may be required for EMC. This is not TI DRV8718-Q1 requirement. PWM driving could need PI filter as EMC solution.</a:t>
            </a:r>
          </a:p>
          <a:p>
            <a:r>
              <a:rPr lang="en-US" sz="1100" dirty="0"/>
              <a:t>Just for your information.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9D5627A-DCAA-4C58-A0BF-D9E413A5B930}"/>
              </a:ext>
            </a:extLst>
          </p:cNvPr>
          <p:cNvCxnSpPr/>
          <p:nvPr/>
        </p:nvCxnSpPr>
        <p:spPr>
          <a:xfrm>
            <a:off x="5554980" y="1689147"/>
            <a:ext cx="18516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C03D4BA-B077-404D-BE03-FA821A06A364}"/>
              </a:ext>
            </a:extLst>
          </p:cNvPr>
          <p:cNvCxnSpPr/>
          <p:nvPr/>
        </p:nvCxnSpPr>
        <p:spPr>
          <a:xfrm flipV="1">
            <a:off x="6537960" y="1059180"/>
            <a:ext cx="0" cy="629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086D219-6269-4D19-BDDD-3DC78392A2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72" y="292099"/>
            <a:ext cx="3020127" cy="3446391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47E7353-92D5-4DE3-A0CB-18A34F4F216F}"/>
              </a:ext>
            </a:extLst>
          </p:cNvPr>
          <p:cNvCxnSpPr/>
          <p:nvPr/>
        </p:nvCxnSpPr>
        <p:spPr>
          <a:xfrm flipH="1" flipV="1">
            <a:off x="2260600" y="1244600"/>
            <a:ext cx="1143000" cy="1327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6D37D84A-42A0-4EF5-869D-5245B1F6217E}"/>
              </a:ext>
            </a:extLst>
          </p:cNvPr>
          <p:cNvSpPr txBox="1"/>
          <p:nvPr/>
        </p:nvSpPr>
        <p:spPr>
          <a:xfrm>
            <a:off x="3181350" y="2571750"/>
            <a:ext cx="1447800" cy="10618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900" dirty="0"/>
              <a:t>DRV8718-Q1 can support Inline current sense. Could be preferable solution to measure the motor current waveform directly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806F772-BE1B-4E53-83CB-FC975AE2AB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2783" y="903019"/>
            <a:ext cx="1850473" cy="288310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3F5717C-A554-4686-B175-2F93A78A6C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2033" y="861713"/>
            <a:ext cx="1957867" cy="292440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44A177D-1CAC-4CCA-8B0A-891F2C6983C6}"/>
              </a:ext>
            </a:extLst>
          </p:cNvPr>
          <p:cNvSpPr txBox="1"/>
          <p:nvPr/>
        </p:nvSpPr>
        <p:spPr>
          <a:xfrm>
            <a:off x="5530850" y="2471722"/>
            <a:ext cx="444500" cy="1692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500" dirty="0" err="1"/>
              <a:t>PGNDx</a:t>
            </a:r>
            <a:endParaRPr lang="en-US" sz="5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D3C40E7-9341-4594-894F-2D840545525C}"/>
              </a:ext>
            </a:extLst>
          </p:cNvPr>
          <p:cNvSpPr txBox="1"/>
          <p:nvPr/>
        </p:nvSpPr>
        <p:spPr>
          <a:xfrm>
            <a:off x="7833833" y="2471721"/>
            <a:ext cx="444500" cy="1692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500" dirty="0" err="1"/>
              <a:t>PGNDx</a:t>
            </a:r>
            <a:endParaRPr lang="en-US" sz="5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F1D0FAB-256B-43FA-B83C-A1ECBB9B22C4}"/>
              </a:ext>
            </a:extLst>
          </p:cNvPr>
          <p:cNvSpPr txBox="1"/>
          <p:nvPr/>
        </p:nvSpPr>
        <p:spPr>
          <a:xfrm>
            <a:off x="4862033" y="527050"/>
            <a:ext cx="1411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InLine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DB0542-34C5-4BBD-A177-EEB7F7C996F4}"/>
              </a:ext>
            </a:extLst>
          </p:cNvPr>
          <p:cNvSpPr txBox="1"/>
          <p:nvPr/>
        </p:nvSpPr>
        <p:spPr>
          <a:xfrm>
            <a:off x="7272135" y="479681"/>
            <a:ext cx="1411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LowSide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027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3E8F956-B1A1-46CC-929B-5432D00877E4}"/>
              </a:ext>
            </a:extLst>
          </p:cNvPr>
          <p:cNvSpPr txBox="1"/>
          <p:nvPr/>
        </p:nvSpPr>
        <p:spPr>
          <a:xfrm>
            <a:off x="552450" y="336550"/>
            <a:ext cx="6108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PGND1/PGND2/GND and decoupling in cap connection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13056D-896D-4740-A0AE-C1F0C30C32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3000" y="891064"/>
            <a:ext cx="3531626" cy="3637966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CB51B3F-A3DB-4CA9-B08B-0CD1AA1A36CB}"/>
              </a:ext>
            </a:extLst>
          </p:cNvPr>
          <p:cNvCxnSpPr/>
          <p:nvPr/>
        </p:nvCxnSpPr>
        <p:spPr>
          <a:xfrm flipH="1" flipV="1">
            <a:off x="6235700" y="2984500"/>
            <a:ext cx="942975" cy="444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7DE32E7-D909-4B6D-9837-E2D65EDE0584}"/>
              </a:ext>
            </a:extLst>
          </p:cNvPr>
          <p:cNvCxnSpPr>
            <a:cxnSpLocks/>
          </p:cNvCxnSpPr>
          <p:nvPr/>
        </p:nvCxnSpPr>
        <p:spPr>
          <a:xfrm flipV="1">
            <a:off x="4556125" y="3505200"/>
            <a:ext cx="774701" cy="5397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39E508A-101C-47FB-9CF6-20989E474EF3}"/>
              </a:ext>
            </a:extLst>
          </p:cNvPr>
          <p:cNvCxnSpPr>
            <a:cxnSpLocks/>
          </p:cNvCxnSpPr>
          <p:nvPr/>
        </p:nvCxnSpPr>
        <p:spPr>
          <a:xfrm>
            <a:off x="4638675" y="1427381"/>
            <a:ext cx="609600" cy="6808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8C3989FB-C77B-4C84-ABA9-DA57A6D5B3D7}"/>
              </a:ext>
            </a:extLst>
          </p:cNvPr>
          <p:cNvSpPr/>
          <p:nvPr/>
        </p:nvSpPr>
        <p:spPr>
          <a:xfrm>
            <a:off x="6080125" y="2476500"/>
            <a:ext cx="381000" cy="2921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607F3EC-8262-455E-AB5D-19148C82CB81}"/>
              </a:ext>
            </a:extLst>
          </p:cNvPr>
          <p:cNvSpPr/>
          <p:nvPr/>
        </p:nvSpPr>
        <p:spPr>
          <a:xfrm>
            <a:off x="4530725" y="1759982"/>
            <a:ext cx="381000" cy="2921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689B6C6-130B-4B5C-8685-BB39A7F191DC}"/>
              </a:ext>
            </a:extLst>
          </p:cNvPr>
          <p:cNvSpPr/>
          <p:nvPr/>
        </p:nvSpPr>
        <p:spPr>
          <a:xfrm>
            <a:off x="4079875" y="2806700"/>
            <a:ext cx="381000" cy="2921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C5A112D-10F3-4AF1-868E-08A769707C38}"/>
              </a:ext>
            </a:extLst>
          </p:cNvPr>
          <p:cNvSpPr txBox="1"/>
          <p:nvPr/>
        </p:nvSpPr>
        <p:spPr>
          <a:xfrm>
            <a:off x="4214812" y="1682746"/>
            <a:ext cx="4921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1uF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79ED2CD-C709-4AFD-A362-A9F19C24C981}"/>
              </a:ext>
            </a:extLst>
          </p:cNvPr>
          <p:cNvSpPr txBox="1"/>
          <p:nvPr/>
        </p:nvSpPr>
        <p:spPr>
          <a:xfrm>
            <a:off x="3448050" y="3961144"/>
            <a:ext cx="1258887" cy="3231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500" dirty="0"/>
              <a:t>PGND1 is source of low side gate drive for HB1/2.</a:t>
            </a:r>
          </a:p>
          <a:p>
            <a:r>
              <a:rPr lang="en-US" sz="500" dirty="0"/>
              <a:t>PGND2 is for HB3/4.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D4592C12-C758-4000-848D-663DE28F058B}"/>
              </a:ext>
            </a:extLst>
          </p:cNvPr>
          <p:cNvSpPr/>
          <p:nvPr/>
        </p:nvSpPr>
        <p:spPr>
          <a:xfrm>
            <a:off x="4667248" y="2210541"/>
            <a:ext cx="168276" cy="139700"/>
          </a:xfrm>
          <a:prstGeom prst="round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7E977B74-57D1-42AE-9594-EBC984C944C0}"/>
              </a:ext>
            </a:extLst>
          </p:cNvPr>
          <p:cNvSpPr/>
          <p:nvPr/>
        </p:nvSpPr>
        <p:spPr>
          <a:xfrm>
            <a:off x="4521200" y="2914650"/>
            <a:ext cx="168276" cy="139700"/>
          </a:xfrm>
          <a:prstGeom prst="round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7F9BD3-13C1-4956-8EBB-4EF4B4A31DE2}"/>
              </a:ext>
            </a:extLst>
          </p:cNvPr>
          <p:cNvSpPr/>
          <p:nvPr/>
        </p:nvSpPr>
        <p:spPr>
          <a:xfrm>
            <a:off x="5148263" y="2210541"/>
            <a:ext cx="168276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1BE5E1A-00EC-4D8A-8776-DEAE77A059D7}"/>
              </a:ext>
            </a:extLst>
          </p:cNvPr>
          <p:cNvSpPr/>
          <p:nvPr/>
        </p:nvSpPr>
        <p:spPr>
          <a:xfrm>
            <a:off x="5248275" y="3229503"/>
            <a:ext cx="168276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490159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1710</TotalTime>
  <Words>219</Words>
  <Application>Microsoft Office PowerPoint</Application>
  <PresentationFormat>On-screen Show (16:9)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FinalPowerpoint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Texas Instruments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Kari Drews</dc:creator>
  <cp:lastModifiedBy>Morita, Shinya</cp:lastModifiedBy>
  <cp:revision>160</cp:revision>
  <dcterms:created xsi:type="dcterms:W3CDTF">2007-12-19T20:51:45Z</dcterms:created>
  <dcterms:modified xsi:type="dcterms:W3CDTF">2024-01-05T17:42:29Z</dcterms:modified>
</cp:coreProperties>
</file>