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9" autoAdjust="0"/>
    <p:restoredTop sz="94598" autoAdjust="0"/>
  </p:normalViewPr>
  <p:slideViewPr>
    <p:cSldViewPr snapToGrid="0">
      <p:cViewPr varScale="1">
        <p:scale>
          <a:sx n="113" d="100"/>
          <a:sy n="113" d="100"/>
        </p:scale>
        <p:origin x="984" y="77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0EA7512-6069-4D18-8D61-A7916E17D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69" y="95884"/>
            <a:ext cx="6284805" cy="4069716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9890089-F926-422A-B6FC-FB5E08D710E1}"/>
              </a:ext>
            </a:extLst>
          </p:cNvPr>
          <p:cNvCxnSpPr>
            <a:cxnSpLocks/>
          </p:cNvCxnSpPr>
          <p:nvPr/>
        </p:nvCxnSpPr>
        <p:spPr>
          <a:xfrm>
            <a:off x="1645920" y="1246293"/>
            <a:ext cx="3840480" cy="1325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A47BFFD1-027B-4E25-BB23-F1F976175D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814" y="2571750"/>
            <a:ext cx="3177481" cy="195489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A96F3C7-E40C-4CC9-B2E4-DA19D55A0CC2}"/>
              </a:ext>
            </a:extLst>
          </p:cNvPr>
          <p:cNvSpPr txBox="1"/>
          <p:nvPr/>
        </p:nvSpPr>
        <p:spPr>
          <a:xfrm>
            <a:off x="5486400" y="2294751"/>
            <a:ext cx="1189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Resistive Load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8537298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2</Words>
  <Application>Microsoft Office PowerPoint</Application>
  <PresentationFormat>화면 슬라이드 쇼(16:9)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FinalPowerpoint</vt:lpstr>
      <vt:lpstr>PowerPoint 프레젠테이션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Kari Drews</dc:creator>
  <cp:lastModifiedBy>bj2kim</cp:lastModifiedBy>
  <cp:revision>161</cp:revision>
  <dcterms:created xsi:type="dcterms:W3CDTF">2007-12-19T20:51:45Z</dcterms:created>
  <dcterms:modified xsi:type="dcterms:W3CDTF">2024-02-15T04:22:03Z</dcterms:modified>
</cp:coreProperties>
</file>