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0" r:id="rId2"/>
    <p:sldId id="281" r:id="rId3"/>
    <p:sldId id="282" r:id="rId4"/>
    <p:sldId id="283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598" autoAdjust="0"/>
  </p:normalViewPr>
  <p:slideViewPr>
    <p:cSldViewPr snapToGrid="0">
      <p:cViewPr varScale="1">
        <p:scale>
          <a:sx n="113" d="100"/>
          <a:sy n="113" d="100"/>
        </p:scale>
        <p:origin x="984" y="86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microsoft.com/office/2007/relationships/hdphoto" Target="../media/hdphoto1.wdp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0EA7512-6069-4D18-8D61-A7916E17D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69" y="95884"/>
            <a:ext cx="6284805" cy="4069716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9890089-F926-422A-B6FC-FB5E08D710E1}"/>
              </a:ext>
            </a:extLst>
          </p:cNvPr>
          <p:cNvCxnSpPr>
            <a:cxnSpLocks/>
          </p:cNvCxnSpPr>
          <p:nvPr/>
        </p:nvCxnSpPr>
        <p:spPr>
          <a:xfrm flipV="1">
            <a:off x="1645920" y="700901"/>
            <a:ext cx="4064000" cy="43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A96F3C7-E40C-4CC9-B2E4-DA19D55A0CC2}"/>
              </a:ext>
            </a:extLst>
          </p:cNvPr>
          <p:cNvSpPr txBox="1"/>
          <p:nvPr/>
        </p:nvSpPr>
        <p:spPr>
          <a:xfrm>
            <a:off x="5770880" y="339856"/>
            <a:ext cx="2675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Resistive Load 1.2ohm (GH3 to gnd)</a:t>
            </a:r>
            <a:endParaRPr lang="ko-KR" altLang="en-US" sz="12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FFD8469-D3AC-4876-BF6D-4A8972D34C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72" y="700901"/>
            <a:ext cx="2974462" cy="1829991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44013A7B-49D5-46E6-9EAE-935221949A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73" y="2664408"/>
            <a:ext cx="2974462" cy="182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37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CECD62-7B7F-4D2C-B9E9-023F388107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F8BC929-E18F-4397-9528-56F404547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1350"/>
            <a:ext cx="5073227" cy="40697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49E59E-BD6F-44AC-A190-FC1FEAF5B3ED}"/>
              </a:ext>
            </a:extLst>
          </p:cNvPr>
          <p:cNvSpPr txBox="1"/>
          <p:nvPr/>
        </p:nvSpPr>
        <p:spPr>
          <a:xfrm>
            <a:off x="5201920" y="231350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Open load</a:t>
            </a:r>
          </a:p>
          <a:p>
            <a:r>
              <a:rPr lang="en-US" altLang="ko-KR" dirty="0"/>
              <a:t>GH3 to SH3 waveform</a:t>
            </a:r>
          </a:p>
          <a:p>
            <a:endParaRPr lang="en-US" altLang="ko-KR" dirty="0"/>
          </a:p>
          <a:p>
            <a:r>
              <a:rPr lang="en-US" altLang="ko-KR" dirty="0"/>
              <a:t>DS21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9AB1891-D031-462B-BED9-17AF4B9423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231" y="1104052"/>
            <a:ext cx="3600000" cy="221484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F014D32-BCC8-4052-AB84-68E1B93818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9" b="89904" l="9639" r="89759">
                        <a14:foregroundMark x1="87349" y1="4327" x2="79518" y2="65865"/>
                        <a14:foregroundMark x1="79518" y1="65865" x2="24096" y2="23077"/>
                        <a14:foregroundMark x1="24096" y1="23077" x2="20482" y2="576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011628">
            <a:off x="1160418" y="1167933"/>
            <a:ext cx="705584" cy="88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0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CECD62-7B7F-4D2C-B9E9-023F388107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F8BC929-E18F-4397-9528-56F404547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1350"/>
            <a:ext cx="5073227" cy="40697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49E59E-BD6F-44AC-A190-FC1FEAF5B3ED}"/>
              </a:ext>
            </a:extLst>
          </p:cNvPr>
          <p:cNvSpPr txBox="1"/>
          <p:nvPr/>
        </p:nvSpPr>
        <p:spPr>
          <a:xfrm>
            <a:off x="5201920" y="231350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 resistive load 1.2ohm</a:t>
            </a:r>
          </a:p>
          <a:p>
            <a:r>
              <a:rPr lang="en-US" altLang="ko-KR" dirty="0"/>
              <a:t>GH3 to SH3 waveform</a:t>
            </a:r>
          </a:p>
          <a:p>
            <a:endParaRPr lang="en-US" altLang="ko-KR" dirty="0"/>
          </a:p>
          <a:p>
            <a:r>
              <a:rPr lang="en-US" altLang="ko-KR" dirty="0"/>
              <a:t>DS22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166BCAC-5A07-44BC-A1F8-65ADBC250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69" b="89904" l="9639" r="89759">
                        <a14:foregroundMark x1="87349" y1="4327" x2="79518" y2="65865"/>
                        <a14:foregroundMark x1="79518" y1="65865" x2="24096" y2="23077"/>
                        <a14:foregroundMark x1="24096" y1="23077" x2="20482" y2="576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011628">
            <a:off x="1160418" y="1167933"/>
            <a:ext cx="705584" cy="884106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AFF24AC8-D4A2-4CC8-97D6-56AEFF62D0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025" y="974303"/>
            <a:ext cx="3659235" cy="225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43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700B6C6-EAA6-4920-8C2B-B21E48F314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EAA062B-7199-4E08-8F4E-60B077EE0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332" y="330880"/>
            <a:ext cx="7105227" cy="398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37769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27</Words>
  <Application>Microsoft Office PowerPoint</Application>
  <PresentationFormat>화면 슬라이드 쇼(16:9)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Arial</vt:lpstr>
      <vt:lpstr>FinalPowerpoint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Kari Drews</dc:creator>
  <cp:lastModifiedBy>bj2kim</cp:lastModifiedBy>
  <cp:revision>164</cp:revision>
  <dcterms:created xsi:type="dcterms:W3CDTF">2007-12-19T20:51:45Z</dcterms:created>
  <dcterms:modified xsi:type="dcterms:W3CDTF">2024-02-20T00:23:41Z</dcterms:modified>
</cp:coreProperties>
</file>