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281" r:id="rId3"/>
    <p:sldId id="282" r:id="rId4"/>
    <p:sldId id="283" r:id="rId5"/>
    <p:sldId id="284" r:id="rId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960" y="91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5448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9770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329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08787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4457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4" y="86"/>
            <a:ext cx="9166479" cy="514341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2526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6345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0317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0EA7512-6069-4D18-8D61-A7916E17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9" y="95884"/>
            <a:ext cx="6284805" cy="406971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9890089-F926-422A-B6FC-FB5E08D710E1}"/>
              </a:ext>
            </a:extLst>
          </p:cNvPr>
          <p:cNvCxnSpPr>
            <a:cxnSpLocks/>
          </p:cNvCxnSpPr>
          <p:nvPr/>
        </p:nvCxnSpPr>
        <p:spPr>
          <a:xfrm flipV="1">
            <a:off x="1645920" y="700901"/>
            <a:ext cx="4064000" cy="431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96F3C7-E40C-4CC9-B2E4-DA19D55A0CC2}"/>
              </a:ext>
            </a:extLst>
          </p:cNvPr>
          <p:cNvSpPr txBox="1"/>
          <p:nvPr/>
        </p:nvSpPr>
        <p:spPr>
          <a:xfrm>
            <a:off x="5770880" y="339856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Resistive Load </a:t>
            </a:r>
            <a:r>
              <a:rPr lang="en-US" altLang="ko-KR" sz="1200" dirty="0" smtClean="0"/>
              <a:t>1.2ohm</a:t>
            </a:r>
            <a:endParaRPr lang="ko-KR" altLang="en-US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16" y="700901"/>
            <a:ext cx="2964376" cy="18237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44" y="2608734"/>
            <a:ext cx="2962348" cy="182253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557470" y="1044896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(GH3 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57470" y="1523181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(SH3 </a:t>
            </a:r>
            <a:r>
              <a:rPr lang="en-US" altLang="ko-KR" sz="1100" dirty="0">
                <a:solidFill>
                  <a:srgbClr val="FF0000"/>
                </a:solidFill>
              </a:rPr>
              <a:t>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02897" y="1893129"/>
            <a:ext cx="10070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Load Current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313182" y="3001589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(GH3 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13182" y="3479874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(SH3 </a:t>
            </a:r>
            <a:r>
              <a:rPr lang="en-US" altLang="ko-KR" sz="1100" dirty="0">
                <a:solidFill>
                  <a:srgbClr val="FF0000"/>
                </a:solidFill>
              </a:rPr>
              <a:t>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58609" y="3849822"/>
            <a:ext cx="10070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Load Current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7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CECD62-7B7F-4D2C-B9E9-023F38810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8BC929-E18F-4397-9528-56F40454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350"/>
            <a:ext cx="5073227" cy="4069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9E59E-BD6F-44AC-A190-FC1FEAF5B3ED}"/>
              </a:ext>
            </a:extLst>
          </p:cNvPr>
          <p:cNvSpPr txBox="1"/>
          <p:nvPr/>
        </p:nvSpPr>
        <p:spPr>
          <a:xfrm>
            <a:off x="5201920" y="23135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Open load</a:t>
            </a:r>
          </a:p>
          <a:p>
            <a:r>
              <a:rPr lang="en-US" altLang="ko-KR" dirty="0"/>
              <a:t>GH3 to SH3 waveform</a:t>
            </a:r>
          </a:p>
          <a:p>
            <a:endParaRPr lang="en-US" altLang="ko-KR" dirty="0"/>
          </a:p>
          <a:p>
            <a:r>
              <a:rPr lang="en-US" altLang="ko-KR" dirty="0"/>
              <a:t>DS21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9AB1891-D031-462B-BED9-17AF4B942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31" y="1104052"/>
            <a:ext cx="3600000" cy="22148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F014D32-BCC8-4052-AB84-68E1B9381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89904" l="9639" r="89759">
                        <a14:foregroundMark x1="87349" y1="4327" x2="79518" y2="65865"/>
                        <a14:foregroundMark x1="79518" y1="65865" x2="24096" y2="23077"/>
                        <a14:foregroundMark x1="24096" y1="23077" x2="20482" y2="5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11628">
            <a:off x="1160418" y="1167933"/>
            <a:ext cx="705584" cy="8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CECD62-7B7F-4D2C-B9E9-023F38810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8BC929-E18F-4397-9528-56F40454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350"/>
            <a:ext cx="5073227" cy="4069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9E59E-BD6F-44AC-A190-FC1FEAF5B3ED}"/>
              </a:ext>
            </a:extLst>
          </p:cNvPr>
          <p:cNvSpPr txBox="1"/>
          <p:nvPr/>
        </p:nvSpPr>
        <p:spPr>
          <a:xfrm>
            <a:off x="5201920" y="23135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 resistive load 1.2ohm</a:t>
            </a:r>
          </a:p>
          <a:p>
            <a:r>
              <a:rPr lang="en-US" altLang="ko-KR" dirty="0"/>
              <a:t>GH3 to SH3 waveform</a:t>
            </a:r>
          </a:p>
          <a:p>
            <a:endParaRPr lang="en-US" altLang="ko-KR" dirty="0"/>
          </a:p>
          <a:p>
            <a:r>
              <a:rPr lang="en-US" altLang="ko-KR" dirty="0"/>
              <a:t>DS22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66BCAC-5A07-44BC-A1F8-65ADBC25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9" b="89904" l="9639" r="89759">
                        <a14:foregroundMark x1="87349" y1="4327" x2="79518" y2="65865"/>
                        <a14:foregroundMark x1="79518" y1="65865" x2="24096" y2="23077"/>
                        <a14:foregroundMark x1="24096" y1="23077" x2="20482" y2="5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11628">
            <a:off x="1160418" y="1167933"/>
            <a:ext cx="705584" cy="8841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F24AC8-D4A2-4CC8-97D6-56AEFF62D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5" y="974303"/>
            <a:ext cx="3659235" cy="22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00B6C6-EAA6-4920-8C2B-B21E48F31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EAA062B-7199-4E08-8F4E-60B077EE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2" y="330880"/>
            <a:ext cx="7105227" cy="39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59" y="117111"/>
            <a:ext cx="7266948" cy="44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81525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47</Words>
  <Application>Microsoft Office PowerPoint</Application>
  <PresentationFormat>화면 슬라이드 쇼(16:9)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Arial</vt:lpstr>
      <vt:lpstr>FinalPowerpoint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Kari Drews</dc:creator>
  <cp:lastModifiedBy>bj2kim</cp:lastModifiedBy>
  <cp:revision>165</cp:revision>
  <dcterms:created xsi:type="dcterms:W3CDTF">2007-12-19T20:51:45Z</dcterms:created>
  <dcterms:modified xsi:type="dcterms:W3CDTF">2024-02-21T09:14:27Z</dcterms:modified>
</cp:coreProperties>
</file>