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5" r:id="rId2"/>
    <p:sldId id="280" r:id="rId3"/>
    <p:sldId id="281" r:id="rId4"/>
    <p:sldId id="282" r:id="rId5"/>
    <p:sldId id="283" r:id="rId6"/>
    <p:sldId id="284" r:id="rId7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AA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49" autoAdjust="0"/>
    <p:restoredTop sz="94598" autoAdjust="0"/>
  </p:normalViewPr>
  <p:slideViewPr>
    <p:cSldViewPr snapToGrid="0">
      <p:cViewPr varScale="1">
        <p:scale>
          <a:sx n="114" d="100"/>
          <a:sy n="114" d="100"/>
        </p:scale>
        <p:origin x="960" y="91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300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895" indent="0">
              <a:buNone/>
              <a:defRPr sz="1500"/>
            </a:lvl2pPr>
            <a:lvl3pPr marL="761790" indent="0">
              <a:buNone/>
              <a:defRPr sz="1300"/>
            </a:lvl3pPr>
            <a:lvl4pPr marL="1142683" indent="0">
              <a:buNone/>
              <a:defRPr sz="1200"/>
            </a:lvl4pPr>
            <a:lvl5pPr marL="1523573" indent="0">
              <a:buNone/>
              <a:defRPr sz="1200"/>
            </a:lvl5pPr>
            <a:lvl6pPr marL="1904467" indent="0">
              <a:buNone/>
              <a:defRPr sz="1200"/>
            </a:lvl6pPr>
            <a:lvl7pPr marL="2285362" indent="0">
              <a:buNone/>
              <a:defRPr sz="1200"/>
            </a:lvl7pPr>
            <a:lvl8pPr marL="2666253" indent="0">
              <a:buNone/>
              <a:defRPr sz="1200"/>
            </a:lvl8pPr>
            <a:lvl9pPr marL="304714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4537472"/>
            <a:ext cx="2133600" cy="15478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</p:spPr>
        <p:txBody>
          <a:bodyPr anchor="b"/>
          <a:lstStyle>
            <a:lvl1pPr algn="l">
              <a:defRPr sz="23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07157"/>
            <a:ext cx="2141537" cy="430172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07157"/>
            <a:ext cx="6275388" cy="43017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AC919B-4D01-4240-BDFD-860B66B0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154480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F557F9C-1201-3A47-8D2D-7E98BF45F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397706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D158AE-82CC-924D-B2D9-111EE21E38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43298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C35851-DCE0-F247-A73D-CE5DAF7E1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308787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6DE67D-74D6-E24F-A53E-44A9C5B75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244574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552890-0675-5942-BD45-247DCD612F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64" y="86"/>
            <a:ext cx="9166479" cy="5143413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571E-02C7-4909-A943-092A83DD34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12526" y="4706938"/>
            <a:ext cx="8826500" cy="38862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363452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06B6E4-36B5-2A4D-8795-84CABEE4FA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529137"/>
            <a:ext cx="2133600" cy="1547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7E7816-A48B-4805-9A47-CE865F4F101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6263" y="4706938"/>
            <a:ext cx="8826500" cy="38862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103170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3" y="4743450"/>
            <a:ext cx="8804275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1910" y="4743450"/>
            <a:ext cx="874014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8" rIns="76179" bIns="38088"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453747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ext Box 31"/>
          <p:cNvSpPr txBox="1">
            <a:spLocks noChangeArrowheads="1"/>
          </p:cNvSpPr>
          <p:nvPr userDrawn="1"/>
        </p:nvSpPr>
        <p:spPr bwMode="auto">
          <a:xfrm>
            <a:off x="334013" y="4511183"/>
            <a:ext cx="2111375" cy="1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4706938"/>
            <a:ext cx="8826500" cy="38862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C0EA7512-6069-4D18-8D61-A7916E17D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69" y="95884"/>
            <a:ext cx="6284805" cy="406971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231" y="616855"/>
            <a:ext cx="3347864" cy="2059721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99890089-F926-422A-B6FC-FB5E08D710E1}"/>
              </a:ext>
            </a:extLst>
          </p:cNvPr>
          <p:cNvCxnSpPr>
            <a:cxnSpLocks/>
          </p:cNvCxnSpPr>
          <p:nvPr/>
        </p:nvCxnSpPr>
        <p:spPr>
          <a:xfrm flipV="1">
            <a:off x="1645920" y="700901"/>
            <a:ext cx="4064000" cy="431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A96F3C7-E40C-4CC9-B2E4-DA19D55A0CC2}"/>
              </a:ext>
            </a:extLst>
          </p:cNvPr>
          <p:cNvSpPr txBox="1"/>
          <p:nvPr/>
        </p:nvSpPr>
        <p:spPr>
          <a:xfrm>
            <a:off x="5770880" y="339856"/>
            <a:ext cx="1744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Resistive Load </a:t>
            </a:r>
            <a:r>
              <a:rPr lang="en-US" altLang="ko-KR" sz="1200" dirty="0" smtClean="0"/>
              <a:t>1.2ohm</a:t>
            </a:r>
            <a:endParaRPr lang="ko-KR" altLang="en-US" sz="12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231" y="2711582"/>
            <a:ext cx="3348000" cy="205980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6523853" y="1681680"/>
            <a:ext cx="10999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solidFill>
                  <a:srgbClr val="FF0000"/>
                </a:solidFill>
              </a:rPr>
              <a:t>(SH3 </a:t>
            </a:r>
            <a:r>
              <a:rPr lang="en-US" altLang="ko-KR" sz="1100" dirty="0">
                <a:solidFill>
                  <a:srgbClr val="FF0000"/>
                </a:solidFill>
              </a:rPr>
              <a:t>vs </a:t>
            </a:r>
            <a:r>
              <a:rPr lang="en-US" altLang="ko-KR" sz="1100" dirty="0" smtClean="0">
                <a:solidFill>
                  <a:srgbClr val="FF0000"/>
                </a:solidFill>
              </a:rPr>
              <a:t>GND)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303569" y="3362578"/>
            <a:ext cx="10999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solidFill>
                  <a:srgbClr val="FF0000"/>
                </a:solidFill>
              </a:rPr>
              <a:t>(SH3 </a:t>
            </a:r>
            <a:r>
              <a:rPr lang="en-US" altLang="ko-KR" sz="1100" dirty="0">
                <a:solidFill>
                  <a:srgbClr val="FF0000"/>
                </a:solidFill>
              </a:rPr>
              <a:t>vs </a:t>
            </a:r>
            <a:r>
              <a:rPr lang="en-US" altLang="ko-KR" sz="1100" dirty="0" smtClean="0">
                <a:solidFill>
                  <a:srgbClr val="FF0000"/>
                </a:solidFill>
              </a:rPr>
              <a:t>GND)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64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C0EA7512-6069-4D18-8D61-A7916E17D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69" y="95884"/>
            <a:ext cx="6284805" cy="4069716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99890089-F926-422A-B6FC-FB5E08D710E1}"/>
              </a:ext>
            </a:extLst>
          </p:cNvPr>
          <p:cNvCxnSpPr>
            <a:cxnSpLocks/>
          </p:cNvCxnSpPr>
          <p:nvPr/>
        </p:nvCxnSpPr>
        <p:spPr>
          <a:xfrm flipV="1">
            <a:off x="1645920" y="700901"/>
            <a:ext cx="4064000" cy="431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A96F3C7-E40C-4CC9-B2E4-DA19D55A0CC2}"/>
              </a:ext>
            </a:extLst>
          </p:cNvPr>
          <p:cNvSpPr txBox="1"/>
          <p:nvPr/>
        </p:nvSpPr>
        <p:spPr>
          <a:xfrm>
            <a:off x="5770880" y="339856"/>
            <a:ext cx="1744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Resistive Load </a:t>
            </a:r>
            <a:r>
              <a:rPr lang="en-US" altLang="ko-KR" sz="1200" dirty="0" smtClean="0"/>
              <a:t>1.2ohm</a:t>
            </a:r>
            <a:endParaRPr lang="ko-KR" altLang="en-US" sz="12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16" y="700901"/>
            <a:ext cx="2964376" cy="182378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944" y="2608734"/>
            <a:ext cx="2962348" cy="182253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557470" y="1044896"/>
            <a:ext cx="10999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</a:rPr>
              <a:t>(GH3 vs </a:t>
            </a:r>
            <a:r>
              <a:rPr lang="en-US" altLang="ko-KR" sz="1100" dirty="0" smtClean="0">
                <a:solidFill>
                  <a:srgbClr val="FF0000"/>
                </a:solidFill>
              </a:rPr>
              <a:t>GND)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557470" y="1523181"/>
            <a:ext cx="10999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solidFill>
                  <a:srgbClr val="FF0000"/>
                </a:solidFill>
              </a:rPr>
              <a:t>(SH3 </a:t>
            </a:r>
            <a:r>
              <a:rPr lang="en-US" altLang="ko-KR" sz="1100" dirty="0">
                <a:solidFill>
                  <a:srgbClr val="FF0000"/>
                </a:solidFill>
              </a:rPr>
              <a:t>vs </a:t>
            </a:r>
            <a:r>
              <a:rPr lang="en-US" altLang="ko-KR" sz="1100" dirty="0" smtClean="0">
                <a:solidFill>
                  <a:srgbClr val="FF0000"/>
                </a:solidFill>
              </a:rPr>
              <a:t>GND)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602897" y="1893129"/>
            <a:ext cx="10070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solidFill>
                  <a:srgbClr val="FF0000"/>
                </a:solidFill>
              </a:rPr>
              <a:t>Load Current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313182" y="3001589"/>
            <a:ext cx="10999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>
                <a:solidFill>
                  <a:srgbClr val="FF0000"/>
                </a:solidFill>
              </a:rPr>
              <a:t>(GH3 vs </a:t>
            </a:r>
            <a:r>
              <a:rPr lang="en-US" altLang="ko-KR" sz="1100" dirty="0" smtClean="0">
                <a:solidFill>
                  <a:srgbClr val="FF0000"/>
                </a:solidFill>
              </a:rPr>
              <a:t>GND)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313182" y="3479874"/>
            <a:ext cx="10999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solidFill>
                  <a:srgbClr val="FF0000"/>
                </a:solidFill>
              </a:rPr>
              <a:t>(SH3 </a:t>
            </a:r>
            <a:r>
              <a:rPr lang="en-US" altLang="ko-KR" sz="1100" dirty="0">
                <a:solidFill>
                  <a:srgbClr val="FF0000"/>
                </a:solidFill>
              </a:rPr>
              <a:t>vs </a:t>
            </a:r>
            <a:r>
              <a:rPr lang="en-US" altLang="ko-KR" sz="1100" dirty="0" smtClean="0">
                <a:solidFill>
                  <a:srgbClr val="FF0000"/>
                </a:solidFill>
              </a:rPr>
              <a:t>GND)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358609" y="3849822"/>
            <a:ext cx="10070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 smtClean="0">
                <a:solidFill>
                  <a:srgbClr val="FF0000"/>
                </a:solidFill>
              </a:rPr>
              <a:t>Load Current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72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DCECD62-7B7F-4D2C-B9E9-023F38810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F8BC929-E18F-4397-9528-56F404547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350"/>
            <a:ext cx="5073227" cy="40697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49E59E-BD6F-44AC-A190-FC1FEAF5B3ED}"/>
              </a:ext>
            </a:extLst>
          </p:cNvPr>
          <p:cNvSpPr txBox="1"/>
          <p:nvPr/>
        </p:nvSpPr>
        <p:spPr>
          <a:xfrm>
            <a:off x="5201920" y="231350"/>
            <a:ext cx="2492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Open load</a:t>
            </a:r>
          </a:p>
          <a:p>
            <a:r>
              <a:rPr lang="en-US" altLang="ko-KR" dirty="0"/>
              <a:t>GH3 to SH3 waveform</a:t>
            </a:r>
          </a:p>
          <a:p>
            <a:endParaRPr lang="en-US" altLang="ko-KR" dirty="0"/>
          </a:p>
          <a:p>
            <a:r>
              <a:rPr lang="en-US" altLang="ko-KR" dirty="0"/>
              <a:t>DS21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9AB1891-D031-462B-BED9-17AF4B9423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31" y="1104052"/>
            <a:ext cx="3600000" cy="221484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F014D32-BCC8-4052-AB84-68E1B9381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69" b="89904" l="9639" r="89759">
                        <a14:foregroundMark x1="87349" y1="4327" x2="79518" y2="65865"/>
                        <a14:foregroundMark x1="79518" y1="65865" x2="24096" y2="23077"/>
                        <a14:foregroundMark x1="24096" y1="23077" x2="20482" y2="5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011628">
            <a:off x="1160418" y="1167933"/>
            <a:ext cx="705584" cy="88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00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DCECD62-7B7F-4D2C-B9E9-023F38810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F8BC929-E18F-4397-9528-56F404547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350"/>
            <a:ext cx="5073227" cy="40697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49E59E-BD6F-44AC-A190-FC1FEAF5B3ED}"/>
              </a:ext>
            </a:extLst>
          </p:cNvPr>
          <p:cNvSpPr txBox="1"/>
          <p:nvPr/>
        </p:nvSpPr>
        <p:spPr>
          <a:xfrm>
            <a:off x="5201920" y="231350"/>
            <a:ext cx="2492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 resistive load 1.2ohm</a:t>
            </a:r>
          </a:p>
          <a:p>
            <a:r>
              <a:rPr lang="en-US" altLang="ko-KR" dirty="0"/>
              <a:t>GH3 to SH3 waveform</a:t>
            </a:r>
          </a:p>
          <a:p>
            <a:endParaRPr lang="en-US" altLang="ko-KR" dirty="0"/>
          </a:p>
          <a:p>
            <a:r>
              <a:rPr lang="en-US" altLang="ko-KR" dirty="0"/>
              <a:t>DS22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166BCAC-5A07-44BC-A1F8-65ADBC250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69" b="89904" l="9639" r="89759">
                        <a14:foregroundMark x1="87349" y1="4327" x2="79518" y2="65865"/>
                        <a14:foregroundMark x1="79518" y1="65865" x2="24096" y2="23077"/>
                        <a14:foregroundMark x1="24096" y1="23077" x2="20482" y2="5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011628">
            <a:off x="1160418" y="1167933"/>
            <a:ext cx="705584" cy="88410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FF24AC8-D4A2-4CC8-97D6-56AEFF62D0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25" y="974303"/>
            <a:ext cx="3659235" cy="225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3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700B6C6-EAA6-4920-8C2B-B21E48F314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EAA062B-7199-4E08-8F4E-60B077EE0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2" y="330880"/>
            <a:ext cx="7105227" cy="398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77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59" y="117111"/>
            <a:ext cx="7266948" cy="442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81525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</TotalTime>
  <Words>60</Words>
  <Application>Microsoft Office PowerPoint</Application>
  <PresentationFormat>화면 슬라이드 쇼(16:9)</PresentationFormat>
  <Paragraphs>22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8" baseType="lpstr">
      <vt:lpstr>Arial</vt:lpstr>
      <vt:lpstr>FinalPowerpoint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Kari Drews</dc:creator>
  <cp:lastModifiedBy>bj2kim</cp:lastModifiedBy>
  <cp:revision>166</cp:revision>
  <dcterms:created xsi:type="dcterms:W3CDTF">2007-12-19T20:51:45Z</dcterms:created>
  <dcterms:modified xsi:type="dcterms:W3CDTF">2024-02-23T07:47:36Z</dcterms:modified>
</cp:coreProperties>
</file>