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38" autoAdjust="0"/>
    <p:restoredTop sz="94660"/>
  </p:normalViewPr>
  <p:slideViewPr>
    <p:cSldViewPr snapToGrid="0">
      <p:cViewPr>
        <p:scale>
          <a:sx n="125" d="100"/>
          <a:sy n="125" d="100"/>
        </p:scale>
        <p:origin x="240" y="-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16F14-821D-4804-908F-3075B4FCAE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96C081-2272-4348-B31E-1A964C4C0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6A5EC-12C5-4791-8E5A-970494F6D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D5A8-3B55-405F-8FF2-D283A6AE281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76019-4EF7-47E2-8031-0015CBACF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4A96A-1C50-481B-A645-138851AD1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4CD2-C076-48AF-8F12-8FF4BB098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08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B99F7-AABA-48BF-A6E0-ECECAE84A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CD85E0-613F-476C-8835-B3B7B6643C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EE946-383B-49B7-B0B9-C49A5D82E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D5A8-3B55-405F-8FF2-D283A6AE281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BF94B-F311-4489-8671-8057CE132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9584D-5528-4B07-A90D-43D0B0107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4CD2-C076-48AF-8F12-8FF4BB098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692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08B80B-D213-4310-AA86-A75B328E21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4313DF-B693-4729-9332-A33782F82E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9E620-D789-43F7-A75A-0DF4F8E4C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D5A8-3B55-405F-8FF2-D283A6AE281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50AC9-9B8B-4693-8A6D-B6DD010A8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78380-DDF6-4FC3-A658-B3EE65386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4CD2-C076-48AF-8F12-8FF4BB098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67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C91F2-FCFD-4F98-9ACB-08095ADDC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75F60-6A89-40A8-A55B-65C720FED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8D31F-CA27-4836-861D-B741407AB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D5A8-3B55-405F-8FF2-D283A6AE281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652A7C-6DCC-49BE-99AC-87AE8D807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EBEC8-CD06-47F1-9672-4CC98C4A2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4CD2-C076-48AF-8F12-8FF4BB098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13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D1357-2375-4D4A-9599-9211C863A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0B3A93-FF40-4FC8-8344-3A7108ECA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F3445E-9ABD-42D4-86E6-5F43D6E04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D5A8-3B55-405F-8FF2-D283A6AE281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3243FF-43B2-4DC1-841C-3302DABFB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B3C62-1D99-4561-B94B-3D1B7ED61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4CD2-C076-48AF-8F12-8FF4BB098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241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9E3B7-7F75-476F-B561-6F337DDD6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EEADA-7D67-448E-AD88-9E67B6696F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3265B0-9B9A-41A4-8F1A-DCF4311072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06B30F-546A-4E8C-AFE0-ACB39C180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D5A8-3B55-405F-8FF2-D283A6AE281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D5A615-9C8A-4A07-9DF1-877556A18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A6F97C-6F68-4AB4-9A74-6E2BA9218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4CD2-C076-48AF-8F12-8FF4BB098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22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9B2A-3153-4EC4-BE6A-0CE4B4FD6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C32AD9-1A02-47DC-B27B-51BAE8F13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E70825-58D4-4B0D-AB9A-C8E528A60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43872E-CA93-4DA1-9FAF-40B297AB4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80C724-2854-4EC7-AA09-20679731FC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6A1F73-64B5-4DD2-B88E-AD4BFA739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D5A8-3B55-405F-8FF2-D283A6AE281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939956-68BC-498E-A087-2B207BE40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F7508E-C4BA-4509-A223-550A3AF00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4CD2-C076-48AF-8F12-8FF4BB098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46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08423-8231-4C1A-AF4C-8623F4B33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FC0617-52E9-4029-B9F1-8A9860EAA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D5A8-3B55-405F-8FF2-D283A6AE281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DEE913-F2B1-4673-AF1C-B0C71E963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9E77DD-3BD1-48EB-BE0E-4544E567B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4CD2-C076-48AF-8F12-8FF4BB098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023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9AF23A-559C-4A59-A618-CE231C4D1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D5A8-3B55-405F-8FF2-D283A6AE281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D5F490-C142-4401-AFA0-1E32D5DD8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A18680-E81B-4997-8783-9365A16DF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4CD2-C076-48AF-8F12-8FF4BB098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529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A6AA3-6126-4AD4-A543-2AB37A182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645A5-D821-4885-BEDB-726F99AF5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75456D-92FA-4CF6-BF51-ED43CD26B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C349BA-8097-46AA-8303-64C9AE96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D5A8-3B55-405F-8FF2-D283A6AE281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DA501D-1043-43B6-AFE9-6A5B0C440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87F6CA-6D90-4B0B-9336-96D13A165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4CD2-C076-48AF-8F12-8FF4BB098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625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64031-8620-4C75-AC4C-7A181A462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43ED76-B003-4B8A-9906-29BE4CE2B5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7364C6-4A1C-490B-A71A-567D6FC7DD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9289C-692D-47F0-906D-31045495C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7D5A8-3B55-405F-8FF2-D283A6AE281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995CBF-10DD-4A09-9B27-E651AE0BD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9AFB58-F5D9-4C05-A91A-BA1459661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4CD2-C076-48AF-8F12-8FF4BB098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209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1C270D-09A0-4719-A44A-4249D9FF4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148C46-739E-46C8-86BB-FFFBD0081E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6E9F8-0456-4905-93FE-E1847CA79B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7D5A8-3B55-405F-8FF2-D283A6AE2819}" type="datetimeFigureOut">
              <a:rPr lang="en-US" smtClean="0"/>
              <a:t>5/21/2024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D591F-F068-4C63-9538-A1883F2668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5DE6A-1DEB-4D27-ADF1-487035110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4CD2-C076-48AF-8F12-8FF4BB098F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036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B6CF73-8A9D-4492-B121-375BDFCC3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466" y="1523734"/>
            <a:ext cx="10517068" cy="3810532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6D8E118-A61D-4DD4-BB9B-5915E0B4F00B}"/>
              </a:ext>
            </a:extLst>
          </p:cNvPr>
          <p:cNvCxnSpPr>
            <a:cxnSpLocks/>
          </p:cNvCxnSpPr>
          <p:nvPr/>
        </p:nvCxnSpPr>
        <p:spPr>
          <a:xfrm flipH="1">
            <a:off x="7520940" y="1165861"/>
            <a:ext cx="1765049" cy="261365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133DE87-F403-41C9-96EC-43206EB1F19E}"/>
              </a:ext>
            </a:extLst>
          </p:cNvPr>
          <p:cNvSpPr txBox="1"/>
          <p:nvPr/>
        </p:nvSpPr>
        <p:spPr>
          <a:xfrm>
            <a:off x="8703819" y="926962"/>
            <a:ext cx="1625453" cy="415498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 err="1"/>
              <a:t>nSLEEP</a:t>
            </a:r>
            <a:r>
              <a:rPr lang="en-US" sz="700" dirty="0"/>
              <a:t> pin requires ~30us(20-40us) pulse to wake DRV up. </a:t>
            </a:r>
          </a:p>
          <a:p>
            <a:r>
              <a:rPr lang="en-US" sz="700" dirty="0"/>
              <a:t>FYI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E11AAF4-6F3E-4CDB-AC23-88CAFC38DE49}"/>
              </a:ext>
            </a:extLst>
          </p:cNvPr>
          <p:cNvCxnSpPr>
            <a:cxnSpLocks/>
          </p:cNvCxnSpPr>
          <p:nvPr/>
        </p:nvCxnSpPr>
        <p:spPr>
          <a:xfrm>
            <a:off x="5226726" y="2918460"/>
            <a:ext cx="0" cy="5197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3E3FC4-0D00-472F-94AE-9A9BE52FA73B}"/>
              </a:ext>
            </a:extLst>
          </p:cNvPr>
          <p:cNvCxnSpPr/>
          <p:nvPr/>
        </p:nvCxnSpPr>
        <p:spPr>
          <a:xfrm>
            <a:off x="5164814" y="2970433"/>
            <a:ext cx="11430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9F6A29B-5C4D-4845-AAED-AA6937E3B9F6}"/>
              </a:ext>
            </a:extLst>
          </p:cNvPr>
          <p:cNvCxnSpPr/>
          <p:nvPr/>
        </p:nvCxnSpPr>
        <p:spPr>
          <a:xfrm>
            <a:off x="5164813" y="3027582"/>
            <a:ext cx="128588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4C42DA6-A57D-4165-A731-4438E07F1E03}"/>
              </a:ext>
            </a:extLst>
          </p:cNvPr>
          <p:cNvCxnSpPr/>
          <p:nvPr/>
        </p:nvCxnSpPr>
        <p:spPr>
          <a:xfrm>
            <a:off x="5229107" y="3027582"/>
            <a:ext cx="0" cy="10715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8A17E77-D385-4269-874E-F84EAA2CC295}"/>
              </a:ext>
            </a:extLst>
          </p:cNvPr>
          <p:cNvCxnSpPr/>
          <p:nvPr/>
        </p:nvCxnSpPr>
        <p:spPr>
          <a:xfrm>
            <a:off x="5183864" y="3129345"/>
            <a:ext cx="9525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A308931C-20EE-45DE-A3FF-A4D3F1B77D63}"/>
              </a:ext>
            </a:extLst>
          </p:cNvPr>
          <p:cNvSpPr txBox="1"/>
          <p:nvPr/>
        </p:nvSpPr>
        <p:spPr>
          <a:xfrm>
            <a:off x="4210458" y="917084"/>
            <a:ext cx="1458821" cy="307777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/>
              <a:t>100nF (DNP):Foot print only</a:t>
            </a:r>
          </a:p>
          <a:p>
            <a:r>
              <a:rPr lang="en-US" sz="700" dirty="0"/>
              <a:t> Optional for </a:t>
            </a:r>
            <a:r>
              <a:rPr lang="en-US" sz="700" dirty="0" err="1"/>
              <a:t>Itrip</a:t>
            </a:r>
            <a:r>
              <a:rPr lang="en-US" sz="700" dirty="0"/>
              <a:t> filter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A62FCFC-F25A-4FE3-ABCC-6766D5730CED}"/>
              </a:ext>
            </a:extLst>
          </p:cNvPr>
          <p:cNvCxnSpPr>
            <a:cxnSpLocks/>
          </p:cNvCxnSpPr>
          <p:nvPr/>
        </p:nvCxnSpPr>
        <p:spPr>
          <a:xfrm>
            <a:off x="4663997" y="1250127"/>
            <a:ext cx="535107" cy="1485844"/>
          </a:xfrm>
          <a:prstGeom prst="line">
            <a:avLst/>
          </a:prstGeom>
          <a:ln w="285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B40F700-7DA4-4433-9BCF-F9350BB80C2E}"/>
              </a:ext>
            </a:extLst>
          </p:cNvPr>
          <p:cNvCxnSpPr/>
          <p:nvPr/>
        </p:nvCxnSpPr>
        <p:spPr>
          <a:xfrm flipV="1">
            <a:off x="5433060" y="4365159"/>
            <a:ext cx="236219" cy="8048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9783CA4F-BFF1-4E91-8B61-9F3633623022}"/>
              </a:ext>
            </a:extLst>
          </p:cNvPr>
          <p:cNvSpPr txBox="1"/>
          <p:nvPr/>
        </p:nvSpPr>
        <p:spPr>
          <a:xfrm>
            <a:off x="4637179" y="5361651"/>
            <a:ext cx="2091281" cy="307777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/>
              <a:t>100nF (DNP):Foot print only</a:t>
            </a:r>
          </a:p>
          <a:p>
            <a:r>
              <a:rPr lang="en-US" sz="700" dirty="0"/>
              <a:t> Optional for </a:t>
            </a:r>
            <a:r>
              <a:rPr lang="en-US" sz="700" dirty="0" err="1"/>
              <a:t>Itrip</a:t>
            </a:r>
            <a:r>
              <a:rPr lang="en-US" sz="700" dirty="0"/>
              <a:t> filter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C2C256-18D7-4F54-8C33-C4D25ECC8590}"/>
              </a:ext>
            </a:extLst>
          </p:cNvPr>
          <p:cNvSpPr txBox="1"/>
          <p:nvPr/>
        </p:nvSpPr>
        <p:spPr>
          <a:xfrm>
            <a:off x="347119" y="282969"/>
            <a:ext cx="3512819" cy="707886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Assumption is HW-Variant use case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8CD9E0B-9EDF-452E-BAB2-18AEFFD04A63}"/>
              </a:ext>
            </a:extLst>
          </p:cNvPr>
          <p:cNvCxnSpPr>
            <a:cxnSpLocks/>
          </p:cNvCxnSpPr>
          <p:nvPr/>
        </p:nvCxnSpPr>
        <p:spPr>
          <a:xfrm flipV="1">
            <a:off x="3623719" y="4365159"/>
            <a:ext cx="1375001" cy="11503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AutoShape 2" descr="https://e2e.ti.com/resized-image/__size/320x240/__key/communityserver-components-multipleuploadfilemanager/21f1d9cb_2D00_21ec_2D00_4d8c_2D00_978a_2D00_9dc9b700beae-36147-complete/pastedimage1716327248060v1.png">
            <a:extLst>
              <a:ext uri="{FF2B5EF4-FFF2-40B4-BE49-F238E27FC236}">
                <a16:creationId xmlns:a16="http://schemas.microsoft.com/office/drawing/2014/main" id="{9BB5C1EA-EDF5-41B7-B4C5-A9FFC7E1818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9F72277-A9DC-4FF5-9530-6169A966F8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3692" y="5034710"/>
            <a:ext cx="1943509" cy="1664870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A9E468AB-DF8F-40F1-8A44-9EFE9F4A3B9F}"/>
              </a:ext>
            </a:extLst>
          </p:cNvPr>
          <p:cNvSpPr txBox="1"/>
          <p:nvPr/>
        </p:nvSpPr>
        <p:spPr>
          <a:xfrm>
            <a:off x="2268380" y="4737733"/>
            <a:ext cx="1458821" cy="20005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/>
              <a:t>External resisters required</a:t>
            </a:r>
          </a:p>
        </p:txBody>
      </p:sp>
    </p:spTree>
    <p:extLst>
      <p:ext uri="{BB962C8B-B14F-4D97-AF65-F5344CB8AC3E}">
        <p14:creationId xmlns:p14="http://schemas.microsoft.com/office/powerpoint/2010/main" val="2371766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47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Morita, Shinya</dc:creator>
  <cp:lastModifiedBy>Morita, Shinya</cp:lastModifiedBy>
  <cp:revision>2</cp:revision>
  <dcterms:created xsi:type="dcterms:W3CDTF">2024-05-21T21:36:25Z</dcterms:created>
  <dcterms:modified xsi:type="dcterms:W3CDTF">2024-05-21T21:43:25Z</dcterms:modified>
</cp:coreProperties>
</file>