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076137922" r:id="rId3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840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5EB1026-7249-4D52-A4A8-A2031F59F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659884"/>
            <a:ext cx="5423321" cy="412034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8D3975D-C32D-4C5C-BD31-47EA496DE0C1}"/>
              </a:ext>
            </a:extLst>
          </p:cNvPr>
          <p:cNvCxnSpPr>
            <a:cxnSpLocks/>
          </p:cNvCxnSpPr>
          <p:nvPr/>
        </p:nvCxnSpPr>
        <p:spPr>
          <a:xfrm>
            <a:off x="2698750" y="857250"/>
            <a:ext cx="1555960" cy="933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9159017-AFED-4FEF-B8A7-4AEFCA3BCD64}"/>
              </a:ext>
            </a:extLst>
          </p:cNvPr>
          <p:cNvCxnSpPr/>
          <p:nvPr/>
        </p:nvCxnSpPr>
        <p:spPr>
          <a:xfrm flipH="1">
            <a:off x="1873250" y="857250"/>
            <a:ext cx="622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663419C-5060-42F8-ACB4-B7F9D39FF972}"/>
              </a:ext>
            </a:extLst>
          </p:cNvPr>
          <p:cNvSpPr txBox="1"/>
          <p:nvPr/>
        </p:nvSpPr>
        <p:spPr>
          <a:xfrm>
            <a:off x="2628063" y="242197"/>
            <a:ext cx="1057267" cy="3231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0ohm 0402(inch) resistor: </a:t>
            </a:r>
          </a:p>
          <a:p>
            <a:r>
              <a:rPr lang="en-US" sz="500" dirty="0"/>
              <a:t>Optional: helpful debug for EMC or workaround.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3160A38-A457-4405-AC1A-81EFFBA772DF}"/>
              </a:ext>
            </a:extLst>
          </p:cNvPr>
          <p:cNvSpPr/>
          <p:nvPr/>
        </p:nvSpPr>
        <p:spPr>
          <a:xfrm>
            <a:off x="2296688" y="819150"/>
            <a:ext cx="1143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383B4F-FC28-47E0-8980-4BF30195F714}"/>
              </a:ext>
            </a:extLst>
          </p:cNvPr>
          <p:cNvCxnSpPr>
            <a:cxnSpLocks/>
          </p:cNvCxnSpPr>
          <p:nvPr/>
        </p:nvCxnSpPr>
        <p:spPr>
          <a:xfrm flipH="1">
            <a:off x="2402688" y="564118"/>
            <a:ext cx="296062" cy="293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47D79BC-58D0-404F-97D7-064F1C4D694A}"/>
              </a:ext>
            </a:extLst>
          </p:cNvPr>
          <p:cNvSpPr txBox="1"/>
          <p:nvPr/>
        </p:nvSpPr>
        <p:spPr>
          <a:xfrm>
            <a:off x="1325357" y="634484"/>
            <a:ext cx="62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12V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C6964ED-EC4C-463A-A21E-CEA2681DEEA2}"/>
              </a:ext>
            </a:extLst>
          </p:cNvPr>
          <p:cNvCxnSpPr/>
          <p:nvPr/>
        </p:nvCxnSpPr>
        <p:spPr>
          <a:xfrm>
            <a:off x="4394200" y="876300"/>
            <a:ext cx="330200" cy="27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FFE6DC7-6607-4127-B755-0AFBB585ABA2}"/>
              </a:ext>
            </a:extLst>
          </p:cNvPr>
          <p:cNvCxnSpPr/>
          <p:nvPr/>
        </p:nvCxnSpPr>
        <p:spPr>
          <a:xfrm flipH="1">
            <a:off x="4470400" y="819150"/>
            <a:ext cx="304800" cy="336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95DCDAF-7E64-460A-9154-401049EAC306}"/>
              </a:ext>
            </a:extLst>
          </p:cNvPr>
          <p:cNvSpPr/>
          <p:nvPr/>
        </p:nvSpPr>
        <p:spPr>
          <a:xfrm>
            <a:off x="3362430" y="3721100"/>
            <a:ext cx="1143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AE4FA2E-649A-414F-A7F8-EAF358C50D23}"/>
              </a:ext>
            </a:extLst>
          </p:cNvPr>
          <p:cNvSpPr/>
          <p:nvPr/>
        </p:nvSpPr>
        <p:spPr>
          <a:xfrm rot="16200000">
            <a:off x="3889480" y="4095750"/>
            <a:ext cx="1143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A14656-4F60-4F6A-9CBE-7AD28567F6B2}"/>
              </a:ext>
            </a:extLst>
          </p:cNvPr>
          <p:cNvSpPr txBox="1"/>
          <p:nvPr/>
        </p:nvSpPr>
        <p:spPr>
          <a:xfrm>
            <a:off x="2350672" y="4255701"/>
            <a:ext cx="1057267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0ohm: Optional for debug purpose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97CC0DA-67EF-474B-B69D-338A8A99698F}"/>
              </a:ext>
            </a:extLst>
          </p:cNvPr>
          <p:cNvCxnSpPr/>
          <p:nvPr/>
        </p:nvCxnSpPr>
        <p:spPr>
          <a:xfrm flipV="1">
            <a:off x="3156696" y="3867150"/>
            <a:ext cx="205734" cy="388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47A2862-002F-441B-AD96-95EEC619904B}"/>
              </a:ext>
            </a:extLst>
          </p:cNvPr>
          <p:cNvCxnSpPr>
            <a:cxnSpLocks/>
            <a:endCxn id="46" idx="0"/>
          </p:cNvCxnSpPr>
          <p:nvPr/>
        </p:nvCxnSpPr>
        <p:spPr>
          <a:xfrm flipV="1">
            <a:off x="3259563" y="4133850"/>
            <a:ext cx="648967" cy="121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6D905A-649A-47F5-9A02-CB9EA73A5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611" y="822437"/>
            <a:ext cx="4165977" cy="33958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F7556F2-5029-4B70-ABBD-6B2CE41F3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" y="2825380"/>
            <a:ext cx="2648224" cy="1619787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864558-EB7E-4C0D-84AB-1E862FB09469}"/>
              </a:ext>
            </a:extLst>
          </p:cNvPr>
          <p:cNvCxnSpPr>
            <a:cxnSpLocks/>
          </p:cNvCxnSpPr>
          <p:nvPr/>
        </p:nvCxnSpPr>
        <p:spPr>
          <a:xfrm flipV="1">
            <a:off x="2673350" y="1752600"/>
            <a:ext cx="2171700" cy="1130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59971A7-5656-4C1E-B995-F3C06A275853}"/>
              </a:ext>
            </a:extLst>
          </p:cNvPr>
          <p:cNvSpPr txBox="1"/>
          <p:nvPr/>
        </p:nvSpPr>
        <p:spPr>
          <a:xfrm>
            <a:off x="352562" y="1689147"/>
            <a:ext cx="246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 Filter ? This may be required for EMC. This is not TI DRV8705-Q1 requirement. PWM driving could need PI filter as EMC solution.</a:t>
            </a:r>
          </a:p>
        </p:txBody>
      </p:sp>
    </p:spTree>
    <p:extLst>
      <p:ext uri="{BB962C8B-B14F-4D97-AF65-F5344CB8AC3E}">
        <p14:creationId xmlns:p14="http://schemas.microsoft.com/office/powerpoint/2010/main" val="3354573822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50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FinalPowerpoint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Morita, Shinya</dc:creator>
  <cp:lastModifiedBy>Morita, Shinya</cp:lastModifiedBy>
  <cp:revision>164</cp:revision>
  <dcterms:created xsi:type="dcterms:W3CDTF">2007-12-19T20:51:45Z</dcterms:created>
  <dcterms:modified xsi:type="dcterms:W3CDTF">2025-02-28T00:35:35Z</dcterms:modified>
</cp:coreProperties>
</file>